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9" r:id="rId3"/>
    <p:sldId id="259" r:id="rId4"/>
    <p:sldId id="295" r:id="rId5"/>
    <p:sldId id="297" r:id="rId6"/>
    <p:sldId id="299" r:id="rId7"/>
    <p:sldId id="300" r:id="rId8"/>
    <p:sldId id="322" r:id="rId9"/>
    <p:sldId id="308" r:id="rId10"/>
    <p:sldId id="310" r:id="rId11"/>
    <p:sldId id="321" r:id="rId12"/>
    <p:sldId id="314" r:id="rId13"/>
    <p:sldId id="320" r:id="rId14"/>
    <p:sldId id="313" r:id="rId15"/>
    <p:sldId id="325" r:id="rId16"/>
    <p:sldId id="309" r:id="rId17"/>
    <p:sldId id="326" r:id="rId18"/>
    <p:sldId id="327" r:id="rId19"/>
    <p:sldId id="302" r:id="rId20"/>
    <p:sldId id="324" r:id="rId21"/>
    <p:sldId id="305" r:id="rId22"/>
    <p:sldId id="303" r:id="rId23"/>
    <p:sldId id="307" r:id="rId24"/>
    <p:sldId id="258" r:id="rId25"/>
    <p:sldId id="323" r:id="rId26"/>
    <p:sldId id="304" r:id="rId27"/>
  </p:sldIdLst>
  <p:sldSz cx="12192000" cy="6858000"/>
  <p:notesSz cx="7315200" cy="96012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F89"/>
    <a:srgbClr val="FF5050"/>
    <a:srgbClr val="FF9999"/>
    <a:srgbClr val="FFCCCC"/>
    <a:srgbClr val="6C97B4"/>
    <a:srgbClr val="9DC3E6"/>
    <a:srgbClr val="97C0E3"/>
    <a:srgbClr val="9CC1E4"/>
    <a:srgbClr val="469ECA"/>
    <a:srgbClr val="209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 autoAdjust="0"/>
    <p:restoredTop sz="94660"/>
  </p:normalViewPr>
  <p:slideViewPr>
    <p:cSldViewPr snapToGrid="0">
      <p:cViewPr>
        <p:scale>
          <a:sx n="66" d="100"/>
          <a:sy n="66" d="100"/>
        </p:scale>
        <p:origin x="2046" y="1164"/>
      </p:cViewPr>
      <p:guideLst>
        <p:guide orient="horz" pos="2183"/>
        <p:guide pos="3840"/>
        <p:guide orient="horz" pos="686"/>
        <p:guide orient="horz" pos="3974"/>
        <p:guide pos="7265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F58DE5-2381-45B7-B1E7-508732476E16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AB4A98-3851-4A0C-9728-4F9D29D3DF05}">
      <dgm:prSet phldrT="[Text]"/>
      <dgm:spPr/>
      <dgm:t>
        <a:bodyPr/>
        <a:lstStyle/>
        <a:p>
          <a:r>
            <a:rPr lang="en-US" dirty="0">
              <a:latin typeface="Museo Sans 700" panose="02000000000000000000" pitchFamily="2" charset="0"/>
            </a:rPr>
            <a:t>Analysis</a:t>
          </a:r>
        </a:p>
      </dgm:t>
    </dgm:pt>
    <dgm:pt modelId="{6C4680C3-115A-466F-9551-E7270C796796}" type="parTrans" cxnId="{78098E82-D018-4BEC-A3C4-397D5AC92C4A}">
      <dgm:prSet/>
      <dgm:spPr/>
      <dgm:t>
        <a:bodyPr/>
        <a:lstStyle/>
        <a:p>
          <a:endParaRPr lang="en-US"/>
        </a:p>
      </dgm:t>
    </dgm:pt>
    <dgm:pt modelId="{A1BB0531-345A-4419-AB93-DBB8265A84A9}" type="sibTrans" cxnId="{78098E82-D018-4BEC-A3C4-397D5AC92C4A}">
      <dgm:prSet/>
      <dgm:spPr/>
      <dgm:t>
        <a:bodyPr/>
        <a:lstStyle/>
        <a:p>
          <a:endParaRPr lang="en-US"/>
        </a:p>
      </dgm:t>
    </dgm:pt>
    <dgm:pt modelId="{A029DD21-58A9-4AA2-BEEE-7342B57827BB}">
      <dgm:prSet phldrT="[Text]" custT="1"/>
      <dgm:spPr/>
      <dgm:t>
        <a:bodyPr/>
        <a:lstStyle/>
        <a:p>
          <a:r>
            <a:rPr lang="en-US" sz="2800" dirty="0">
              <a:latin typeface="Museo Sans 700" panose="02000000000000000000" pitchFamily="2" charset="0"/>
            </a:rPr>
            <a:t>Descriptive</a:t>
          </a:r>
        </a:p>
      </dgm:t>
    </dgm:pt>
    <dgm:pt modelId="{93B85125-367D-4C1A-B3A1-7A63F19CD48A}" type="parTrans" cxnId="{548F4555-F666-4097-960F-966917D30CA1}">
      <dgm:prSet/>
      <dgm:spPr/>
      <dgm:t>
        <a:bodyPr/>
        <a:lstStyle/>
        <a:p>
          <a:endParaRPr lang="en-US"/>
        </a:p>
      </dgm:t>
    </dgm:pt>
    <dgm:pt modelId="{F5EA549A-BA3D-4B81-8C75-20D8FD5E2F24}" type="sibTrans" cxnId="{548F4555-F666-4097-960F-966917D30CA1}">
      <dgm:prSet/>
      <dgm:spPr/>
      <dgm:t>
        <a:bodyPr/>
        <a:lstStyle/>
        <a:p>
          <a:endParaRPr lang="en-US"/>
        </a:p>
      </dgm:t>
    </dgm:pt>
    <dgm:pt modelId="{8023671A-04DE-493F-816E-3675886FDCC1}">
      <dgm:prSet phldrT="[Text]" custT="1"/>
      <dgm:spPr/>
      <dgm:t>
        <a:bodyPr/>
        <a:lstStyle/>
        <a:p>
          <a:r>
            <a:rPr lang="en-US" sz="2800" dirty="0">
              <a:latin typeface="Museo Sans 700" panose="02000000000000000000" pitchFamily="2" charset="0"/>
            </a:rPr>
            <a:t>Predictive</a:t>
          </a:r>
        </a:p>
      </dgm:t>
    </dgm:pt>
    <dgm:pt modelId="{A6523FAC-E15E-41A6-93D9-F66786C12BC3}" type="parTrans" cxnId="{64AA00F1-7FCA-44EB-8F5C-A5EDAC94D65A}">
      <dgm:prSet/>
      <dgm:spPr/>
      <dgm:t>
        <a:bodyPr/>
        <a:lstStyle/>
        <a:p>
          <a:endParaRPr lang="en-US"/>
        </a:p>
      </dgm:t>
    </dgm:pt>
    <dgm:pt modelId="{F6FF282F-651C-4105-AE81-90913DF2081E}" type="sibTrans" cxnId="{64AA00F1-7FCA-44EB-8F5C-A5EDAC94D65A}">
      <dgm:prSet/>
      <dgm:spPr/>
      <dgm:t>
        <a:bodyPr/>
        <a:lstStyle/>
        <a:p>
          <a:endParaRPr lang="en-US"/>
        </a:p>
      </dgm:t>
    </dgm:pt>
    <dgm:pt modelId="{DF92D19F-BB73-437A-9300-6B349E9BD005}">
      <dgm:prSet phldrT="[Text]" custT="1"/>
      <dgm:spPr/>
      <dgm:t>
        <a:bodyPr/>
        <a:lstStyle/>
        <a:p>
          <a:r>
            <a:rPr lang="en-US" sz="2800" dirty="0">
              <a:latin typeface="Museo Sans 700" panose="02000000000000000000" pitchFamily="2" charset="0"/>
            </a:rPr>
            <a:t>Prescriptive</a:t>
          </a:r>
        </a:p>
      </dgm:t>
    </dgm:pt>
    <dgm:pt modelId="{5FF7F814-AAE9-4D63-B92E-2F3BD8F5A3AF}" type="parTrans" cxnId="{C9A35BCD-93F6-405F-8D85-C4319A81D7C7}">
      <dgm:prSet/>
      <dgm:spPr/>
      <dgm:t>
        <a:bodyPr/>
        <a:lstStyle/>
        <a:p>
          <a:endParaRPr lang="en-US"/>
        </a:p>
      </dgm:t>
    </dgm:pt>
    <dgm:pt modelId="{6BEDE853-4E16-4494-ACDC-37B996BCE069}" type="sibTrans" cxnId="{C9A35BCD-93F6-405F-8D85-C4319A81D7C7}">
      <dgm:prSet/>
      <dgm:spPr/>
      <dgm:t>
        <a:bodyPr/>
        <a:lstStyle/>
        <a:p>
          <a:endParaRPr lang="en-US"/>
        </a:p>
      </dgm:t>
    </dgm:pt>
    <dgm:pt modelId="{3FAC7BAE-A5AA-4707-9874-0DAAE4D602A1}" type="pres">
      <dgm:prSet presAssocID="{2DF58DE5-2381-45B7-B1E7-508732476E16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63024D2-54ED-4576-82FF-76E1890D6D3A}" type="pres">
      <dgm:prSet presAssocID="{2BAB4A98-3851-4A0C-9728-4F9D29D3DF05}" presName="composite" presStyleCnt="0"/>
      <dgm:spPr/>
    </dgm:pt>
    <dgm:pt modelId="{3906BDAA-3A39-40F5-BF2A-3893354F4302}" type="pres">
      <dgm:prSet presAssocID="{2BAB4A98-3851-4A0C-9728-4F9D29D3DF05}" presName="ParentAccent1" presStyleLbl="alignNode1" presStyleIdx="0" presStyleCnt="34"/>
      <dgm:spPr/>
    </dgm:pt>
    <dgm:pt modelId="{518F517C-4A38-4F46-8B5C-C2B581EE9108}" type="pres">
      <dgm:prSet presAssocID="{2BAB4A98-3851-4A0C-9728-4F9D29D3DF05}" presName="ParentAccent2" presStyleLbl="alignNode1" presStyleIdx="1" presStyleCnt="34"/>
      <dgm:spPr/>
    </dgm:pt>
    <dgm:pt modelId="{8EE0CFB6-33F4-4ACC-A3C2-F7F8EF8CF737}" type="pres">
      <dgm:prSet presAssocID="{2BAB4A98-3851-4A0C-9728-4F9D29D3DF05}" presName="ParentAccent3" presStyleLbl="alignNode1" presStyleIdx="2" presStyleCnt="34"/>
      <dgm:spPr/>
    </dgm:pt>
    <dgm:pt modelId="{6B9A99B8-8F38-45E7-8FD5-C0DFE53F362D}" type="pres">
      <dgm:prSet presAssocID="{2BAB4A98-3851-4A0C-9728-4F9D29D3DF05}" presName="ParentAccent4" presStyleLbl="alignNode1" presStyleIdx="3" presStyleCnt="34"/>
      <dgm:spPr/>
    </dgm:pt>
    <dgm:pt modelId="{C5B5E895-2D59-4416-9F1B-76184BFCF94C}" type="pres">
      <dgm:prSet presAssocID="{2BAB4A98-3851-4A0C-9728-4F9D29D3DF05}" presName="ParentAccent5" presStyleLbl="alignNode1" presStyleIdx="4" presStyleCnt="34"/>
      <dgm:spPr/>
    </dgm:pt>
    <dgm:pt modelId="{1E37B170-16CA-475E-B324-544858913BA4}" type="pres">
      <dgm:prSet presAssocID="{2BAB4A98-3851-4A0C-9728-4F9D29D3DF05}" presName="ParentAccent6" presStyleLbl="alignNode1" presStyleIdx="5" presStyleCnt="34"/>
      <dgm:spPr/>
    </dgm:pt>
    <dgm:pt modelId="{2E5FC76F-C08B-45EF-AA80-2A946A0BAB02}" type="pres">
      <dgm:prSet presAssocID="{2BAB4A98-3851-4A0C-9728-4F9D29D3DF05}" presName="ParentAccent7" presStyleLbl="alignNode1" presStyleIdx="6" presStyleCnt="34"/>
      <dgm:spPr/>
    </dgm:pt>
    <dgm:pt modelId="{2A5B9DB9-E951-45CC-B616-5526E96D4C4D}" type="pres">
      <dgm:prSet presAssocID="{2BAB4A98-3851-4A0C-9728-4F9D29D3DF05}" presName="ParentAccent8" presStyleLbl="alignNode1" presStyleIdx="7" presStyleCnt="34"/>
      <dgm:spPr/>
    </dgm:pt>
    <dgm:pt modelId="{90BD9A03-5B6F-4F17-AE81-8E2053BFBA2D}" type="pres">
      <dgm:prSet presAssocID="{2BAB4A98-3851-4A0C-9728-4F9D29D3DF05}" presName="ParentAccent9" presStyleLbl="alignNode1" presStyleIdx="8" presStyleCnt="34"/>
      <dgm:spPr/>
    </dgm:pt>
    <dgm:pt modelId="{0CF02D40-9E56-4FB3-BB5D-389240D3C5C2}" type="pres">
      <dgm:prSet presAssocID="{2BAB4A98-3851-4A0C-9728-4F9D29D3DF05}" presName="ParentAccent10" presStyleLbl="alignNode1" presStyleIdx="9" presStyleCnt="34"/>
      <dgm:spPr/>
    </dgm:pt>
    <dgm:pt modelId="{3D2853CB-4E25-4BB0-8354-E307EA44D7F7}" type="pres">
      <dgm:prSet presAssocID="{2BAB4A98-3851-4A0C-9728-4F9D29D3DF0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CFDDA-DDA5-4B99-BEB8-390C3D81728A}" type="pres">
      <dgm:prSet presAssocID="{A029DD21-58A9-4AA2-BEEE-7342B57827BB}" presName="Child1Accent1" presStyleLbl="alignNode1" presStyleIdx="11" presStyleCnt="34"/>
      <dgm:spPr/>
    </dgm:pt>
    <dgm:pt modelId="{06008ABE-FC8C-4501-B614-A66B9D7E38EB}" type="pres">
      <dgm:prSet presAssocID="{A029DD21-58A9-4AA2-BEEE-7342B57827BB}" presName="Child1Accent2" presStyleLbl="alignNode1" presStyleIdx="12" presStyleCnt="34"/>
      <dgm:spPr/>
    </dgm:pt>
    <dgm:pt modelId="{DC151286-3F98-4079-8A1C-D1D50B2EF0F4}" type="pres">
      <dgm:prSet presAssocID="{A029DD21-58A9-4AA2-BEEE-7342B57827BB}" presName="Child1Accent3" presStyleLbl="alignNode1" presStyleIdx="13" presStyleCnt="34"/>
      <dgm:spPr/>
    </dgm:pt>
    <dgm:pt modelId="{A56E03BE-2B1E-4581-8A30-AA81583E983A}" type="pres">
      <dgm:prSet presAssocID="{A029DD21-58A9-4AA2-BEEE-7342B57827BB}" presName="Child1Accent4" presStyleLbl="alignNode1" presStyleIdx="14" presStyleCnt="34"/>
      <dgm:spPr/>
    </dgm:pt>
    <dgm:pt modelId="{C198C0E7-A34B-47FB-BCF2-184DDD1AF142}" type="pres">
      <dgm:prSet presAssocID="{A029DD21-58A9-4AA2-BEEE-7342B57827BB}" presName="Child1Accent5" presStyleLbl="alignNode1" presStyleIdx="15" presStyleCnt="34"/>
      <dgm:spPr/>
    </dgm:pt>
    <dgm:pt modelId="{94FD36C1-BDF9-4883-A1FE-FE3704A771D9}" type="pres">
      <dgm:prSet presAssocID="{A029DD21-58A9-4AA2-BEEE-7342B57827BB}" presName="Child1Accent6" presStyleLbl="alignNode1" presStyleIdx="16" presStyleCnt="34"/>
      <dgm:spPr/>
    </dgm:pt>
    <dgm:pt modelId="{DEF03B95-157A-4863-901C-CBFA3AAABE6F}" type="pres">
      <dgm:prSet presAssocID="{A029DD21-58A9-4AA2-BEEE-7342B57827BB}" presName="Child1Accent7" presStyleLbl="alignNode1" presStyleIdx="17" presStyleCnt="34"/>
      <dgm:spPr/>
    </dgm:pt>
    <dgm:pt modelId="{FB9B38C1-07D2-40D0-AD3C-0375B1338CC9}" type="pres">
      <dgm:prSet presAssocID="{A029DD21-58A9-4AA2-BEEE-7342B57827BB}" presName="Child1Accent8" presStyleLbl="alignNode1" presStyleIdx="18" presStyleCnt="34"/>
      <dgm:spPr/>
    </dgm:pt>
    <dgm:pt modelId="{B6ACC521-5466-4DA3-82F7-084A0596B5CE}" type="pres">
      <dgm:prSet presAssocID="{A029DD21-58A9-4AA2-BEEE-7342B57827BB}" presName="Child1Accent9" presStyleLbl="alignNode1" presStyleIdx="19" presStyleCnt="34"/>
      <dgm:spPr/>
    </dgm:pt>
    <dgm:pt modelId="{946EE412-FE17-4A3B-BA56-F7BB5722D634}" type="pres">
      <dgm:prSet presAssocID="{A029DD21-58A9-4AA2-BEEE-7342B57827BB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78E3C-5700-4670-85F0-2DDF69253DBC}" type="pres">
      <dgm:prSet presAssocID="{8023671A-04DE-493F-816E-3675886FDCC1}" presName="Child2Accent1" presStyleLbl="alignNode1" presStyleIdx="20" presStyleCnt="34"/>
      <dgm:spPr/>
    </dgm:pt>
    <dgm:pt modelId="{E72E3425-C5C7-4E87-94DA-E014880B4170}" type="pres">
      <dgm:prSet presAssocID="{8023671A-04DE-493F-816E-3675886FDCC1}" presName="Child2Accent2" presStyleLbl="alignNode1" presStyleIdx="21" presStyleCnt="34"/>
      <dgm:spPr/>
    </dgm:pt>
    <dgm:pt modelId="{3A735285-9D9D-4C1C-AAAC-F1C5509B43BD}" type="pres">
      <dgm:prSet presAssocID="{8023671A-04DE-493F-816E-3675886FDCC1}" presName="Child2Accent3" presStyleLbl="alignNode1" presStyleIdx="22" presStyleCnt="34"/>
      <dgm:spPr/>
    </dgm:pt>
    <dgm:pt modelId="{F60887D9-8D96-415F-BF2E-1B50C7D23585}" type="pres">
      <dgm:prSet presAssocID="{8023671A-04DE-493F-816E-3675886FDCC1}" presName="Child2Accent4" presStyleLbl="alignNode1" presStyleIdx="23" presStyleCnt="34"/>
      <dgm:spPr/>
    </dgm:pt>
    <dgm:pt modelId="{C831F356-5F40-469D-B417-E9E8429D70DB}" type="pres">
      <dgm:prSet presAssocID="{8023671A-04DE-493F-816E-3675886FDCC1}" presName="Child2Accent5" presStyleLbl="alignNode1" presStyleIdx="24" presStyleCnt="34"/>
      <dgm:spPr/>
    </dgm:pt>
    <dgm:pt modelId="{8A75546E-51F2-411A-A9F8-1266CD167273}" type="pres">
      <dgm:prSet presAssocID="{8023671A-04DE-493F-816E-3675886FDCC1}" presName="Child2Accent6" presStyleLbl="alignNode1" presStyleIdx="25" presStyleCnt="34"/>
      <dgm:spPr/>
    </dgm:pt>
    <dgm:pt modelId="{AA109214-1EC0-4B2C-B18C-FD71E6A85273}" type="pres">
      <dgm:prSet presAssocID="{8023671A-04DE-493F-816E-3675886FDCC1}" presName="Child2Accent7" presStyleLbl="alignNode1" presStyleIdx="26" presStyleCnt="34"/>
      <dgm:spPr/>
    </dgm:pt>
    <dgm:pt modelId="{285A8A9E-9604-4256-AC82-73CDB562FEBE}" type="pres">
      <dgm:prSet presAssocID="{8023671A-04DE-493F-816E-3675886FDCC1}" presName="Child2" presStyleLbl="revTx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BF0C5-AED5-4F9E-96DF-819512436529}" type="pres">
      <dgm:prSet presAssocID="{DF92D19F-BB73-437A-9300-6B349E9BD005}" presName="Child3Accent1" presStyleLbl="alignNode1" presStyleIdx="27" presStyleCnt="34"/>
      <dgm:spPr/>
    </dgm:pt>
    <dgm:pt modelId="{F3D8DE8B-C8BA-40D9-AA4A-06AE3BD6684F}" type="pres">
      <dgm:prSet presAssocID="{DF92D19F-BB73-437A-9300-6B349E9BD005}" presName="Child3Accent2" presStyleLbl="alignNode1" presStyleIdx="28" presStyleCnt="34"/>
      <dgm:spPr/>
    </dgm:pt>
    <dgm:pt modelId="{16B600AF-4D6E-459E-BB2A-606E84011250}" type="pres">
      <dgm:prSet presAssocID="{DF92D19F-BB73-437A-9300-6B349E9BD005}" presName="Child3Accent3" presStyleLbl="alignNode1" presStyleIdx="29" presStyleCnt="34"/>
      <dgm:spPr/>
    </dgm:pt>
    <dgm:pt modelId="{257E1BD4-6612-4FC9-BD41-42A6E1774179}" type="pres">
      <dgm:prSet presAssocID="{DF92D19F-BB73-437A-9300-6B349E9BD005}" presName="Child3Accent4" presStyleLbl="alignNode1" presStyleIdx="30" presStyleCnt="34"/>
      <dgm:spPr/>
    </dgm:pt>
    <dgm:pt modelId="{D4F31062-1EE5-4B7A-BE25-8E118D5EDCF5}" type="pres">
      <dgm:prSet presAssocID="{DF92D19F-BB73-437A-9300-6B349E9BD005}" presName="Child3Accent5" presStyleLbl="alignNode1" presStyleIdx="31" presStyleCnt="34"/>
      <dgm:spPr/>
    </dgm:pt>
    <dgm:pt modelId="{9544129B-3A7B-446A-A406-9B2758CE8C24}" type="pres">
      <dgm:prSet presAssocID="{DF92D19F-BB73-437A-9300-6B349E9BD005}" presName="Child3Accent6" presStyleLbl="alignNode1" presStyleIdx="32" presStyleCnt="34"/>
      <dgm:spPr/>
    </dgm:pt>
    <dgm:pt modelId="{6085B26B-7F80-47C2-A54E-951C5E9C7775}" type="pres">
      <dgm:prSet presAssocID="{DF92D19F-BB73-437A-9300-6B349E9BD005}" presName="Child3Accent7" presStyleLbl="alignNode1" presStyleIdx="33" presStyleCnt="34"/>
      <dgm:spPr/>
    </dgm:pt>
    <dgm:pt modelId="{3ABFFFAC-D9E0-4E8D-A9E3-4F3C3EE81CE0}" type="pres">
      <dgm:prSet presAssocID="{DF92D19F-BB73-437A-9300-6B349E9BD005}" presName="Child3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D1A44-3D2A-442B-B8CE-B62EDDA4E606}" type="presOf" srcId="{2DF58DE5-2381-45B7-B1E7-508732476E16}" destId="{3FAC7BAE-A5AA-4707-9874-0DAAE4D602A1}" srcOrd="0" destOrd="0" presId="urn:microsoft.com/office/officeart/2011/layout/ConvergingText"/>
    <dgm:cxn modelId="{64AA00F1-7FCA-44EB-8F5C-A5EDAC94D65A}" srcId="{2BAB4A98-3851-4A0C-9728-4F9D29D3DF05}" destId="{8023671A-04DE-493F-816E-3675886FDCC1}" srcOrd="1" destOrd="0" parTransId="{A6523FAC-E15E-41A6-93D9-F66786C12BC3}" sibTransId="{F6FF282F-651C-4105-AE81-90913DF2081E}"/>
    <dgm:cxn modelId="{548F4555-F666-4097-960F-966917D30CA1}" srcId="{2BAB4A98-3851-4A0C-9728-4F9D29D3DF05}" destId="{A029DD21-58A9-4AA2-BEEE-7342B57827BB}" srcOrd="0" destOrd="0" parTransId="{93B85125-367D-4C1A-B3A1-7A63F19CD48A}" sibTransId="{F5EA549A-BA3D-4B81-8C75-20D8FD5E2F24}"/>
    <dgm:cxn modelId="{87370F66-9888-485F-BAE8-CFB75C26BFB3}" type="presOf" srcId="{8023671A-04DE-493F-816E-3675886FDCC1}" destId="{285A8A9E-9604-4256-AC82-73CDB562FEBE}" srcOrd="0" destOrd="0" presId="urn:microsoft.com/office/officeart/2011/layout/ConvergingText"/>
    <dgm:cxn modelId="{69E8C4E3-5470-4316-A3B3-E02B2659A12C}" type="presOf" srcId="{DF92D19F-BB73-437A-9300-6B349E9BD005}" destId="{3ABFFFAC-D9E0-4E8D-A9E3-4F3C3EE81CE0}" srcOrd="0" destOrd="0" presId="urn:microsoft.com/office/officeart/2011/layout/ConvergingText"/>
    <dgm:cxn modelId="{78098E82-D018-4BEC-A3C4-397D5AC92C4A}" srcId="{2DF58DE5-2381-45B7-B1E7-508732476E16}" destId="{2BAB4A98-3851-4A0C-9728-4F9D29D3DF05}" srcOrd="0" destOrd="0" parTransId="{6C4680C3-115A-466F-9551-E7270C796796}" sibTransId="{A1BB0531-345A-4419-AB93-DBB8265A84A9}"/>
    <dgm:cxn modelId="{D42595B8-1E5E-48BF-A3CC-11A1410D4FFA}" type="presOf" srcId="{2BAB4A98-3851-4A0C-9728-4F9D29D3DF05}" destId="{3D2853CB-4E25-4BB0-8354-E307EA44D7F7}" srcOrd="0" destOrd="0" presId="urn:microsoft.com/office/officeart/2011/layout/ConvergingText"/>
    <dgm:cxn modelId="{780F40A0-189A-4334-98DF-A9B018300EB9}" type="presOf" srcId="{A029DD21-58A9-4AA2-BEEE-7342B57827BB}" destId="{946EE412-FE17-4A3B-BA56-F7BB5722D634}" srcOrd="0" destOrd="0" presId="urn:microsoft.com/office/officeart/2011/layout/ConvergingText"/>
    <dgm:cxn modelId="{C9A35BCD-93F6-405F-8D85-C4319A81D7C7}" srcId="{2BAB4A98-3851-4A0C-9728-4F9D29D3DF05}" destId="{DF92D19F-BB73-437A-9300-6B349E9BD005}" srcOrd="2" destOrd="0" parTransId="{5FF7F814-AAE9-4D63-B92E-2F3BD8F5A3AF}" sibTransId="{6BEDE853-4E16-4494-ACDC-37B996BCE069}"/>
    <dgm:cxn modelId="{AE501C14-0659-46D1-BD75-9A10F6447D5A}" type="presParOf" srcId="{3FAC7BAE-A5AA-4707-9874-0DAAE4D602A1}" destId="{063024D2-54ED-4576-82FF-76E1890D6D3A}" srcOrd="0" destOrd="0" presId="urn:microsoft.com/office/officeart/2011/layout/ConvergingText"/>
    <dgm:cxn modelId="{C152C5B4-8133-4AAB-90D9-367CB03D5C25}" type="presParOf" srcId="{063024D2-54ED-4576-82FF-76E1890D6D3A}" destId="{3906BDAA-3A39-40F5-BF2A-3893354F4302}" srcOrd="0" destOrd="0" presId="urn:microsoft.com/office/officeart/2011/layout/ConvergingText"/>
    <dgm:cxn modelId="{ABC97789-33E7-4C4D-B46F-5C5CE7D27ED5}" type="presParOf" srcId="{063024D2-54ED-4576-82FF-76E1890D6D3A}" destId="{518F517C-4A38-4F46-8B5C-C2B581EE9108}" srcOrd="1" destOrd="0" presId="urn:microsoft.com/office/officeart/2011/layout/ConvergingText"/>
    <dgm:cxn modelId="{91FAE03B-A7EE-47CC-AD9C-748DF74B156A}" type="presParOf" srcId="{063024D2-54ED-4576-82FF-76E1890D6D3A}" destId="{8EE0CFB6-33F4-4ACC-A3C2-F7F8EF8CF737}" srcOrd="2" destOrd="0" presId="urn:microsoft.com/office/officeart/2011/layout/ConvergingText"/>
    <dgm:cxn modelId="{AC1DA14A-7C98-4EAE-8219-B4ED6BB2ADD1}" type="presParOf" srcId="{063024D2-54ED-4576-82FF-76E1890D6D3A}" destId="{6B9A99B8-8F38-45E7-8FD5-C0DFE53F362D}" srcOrd="3" destOrd="0" presId="urn:microsoft.com/office/officeart/2011/layout/ConvergingText"/>
    <dgm:cxn modelId="{E2E80D0A-D3F1-40FA-B113-980431AC678E}" type="presParOf" srcId="{063024D2-54ED-4576-82FF-76E1890D6D3A}" destId="{C5B5E895-2D59-4416-9F1B-76184BFCF94C}" srcOrd="4" destOrd="0" presId="urn:microsoft.com/office/officeart/2011/layout/ConvergingText"/>
    <dgm:cxn modelId="{3131411F-15B2-4753-A965-D999AB4B3065}" type="presParOf" srcId="{063024D2-54ED-4576-82FF-76E1890D6D3A}" destId="{1E37B170-16CA-475E-B324-544858913BA4}" srcOrd="5" destOrd="0" presId="urn:microsoft.com/office/officeart/2011/layout/ConvergingText"/>
    <dgm:cxn modelId="{CCB2F8AA-BC3B-4E2F-B3E9-F0E199497FB5}" type="presParOf" srcId="{063024D2-54ED-4576-82FF-76E1890D6D3A}" destId="{2E5FC76F-C08B-45EF-AA80-2A946A0BAB02}" srcOrd="6" destOrd="0" presId="urn:microsoft.com/office/officeart/2011/layout/ConvergingText"/>
    <dgm:cxn modelId="{235A9598-4003-4FB7-A3F3-511CEFB86F52}" type="presParOf" srcId="{063024D2-54ED-4576-82FF-76E1890D6D3A}" destId="{2A5B9DB9-E951-45CC-B616-5526E96D4C4D}" srcOrd="7" destOrd="0" presId="urn:microsoft.com/office/officeart/2011/layout/ConvergingText"/>
    <dgm:cxn modelId="{96A368F8-4425-45B8-BD86-8B95E2F0ADFB}" type="presParOf" srcId="{063024D2-54ED-4576-82FF-76E1890D6D3A}" destId="{90BD9A03-5B6F-4F17-AE81-8E2053BFBA2D}" srcOrd="8" destOrd="0" presId="urn:microsoft.com/office/officeart/2011/layout/ConvergingText"/>
    <dgm:cxn modelId="{29924075-C342-4663-ABAA-04F5C4E90249}" type="presParOf" srcId="{063024D2-54ED-4576-82FF-76E1890D6D3A}" destId="{0CF02D40-9E56-4FB3-BB5D-389240D3C5C2}" srcOrd="9" destOrd="0" presId="urn:microsoft.com/office/officeart/2011/layout/ConvergingText"/>
    <dgm:cxn modelId="{049339CC-2010-4359-BD99-6E7CA2C77F9B}" type="presParOf" srcId="{063024D2-54ED-4576-82FF-76E1890D6D3A}" destId="{3D2853CB-4E25-4BB0-8354-E307EA44D7F7}" srcOrd="10" destOrd="0" presId="urn:microsoft.com/office/officeart/2011/layout/ConvergingText"/>
    <dgm:cxn modelId="{7151CFAD-2928-4485-9240-F179AF17AEA3}" type="presParOf" srcId="{063024D2-54ED-4576-82FF-76E1890D6D3A}" destId="{E96CFDDA-DDA5-4B99-BEB8-390C3D81728A}" srcOrd="11" destOrd="0" presId="urn:microsoft.com/office/officeart/2011/layout/ConvergingText"/>
    <dgm:cxn modelId="{16EA1EEF-781E-47B6-A6CC-B68D057CB5C6}" type="presParOf" srcId="{063024D2-54ED-4576-82FF-76E1890D6D3A}" destId="{06008ABE-FC8C-4501-B614-A66B9D7E38EB}" srcOrd="12" destOrd="0" presId="urn:microsoft.com/office/officeart/2011/layout/ConvergingText"/>
    <dgm:cxn modelId="{1FC91893-E906-4883-8082-7700C4CB536A}" type="presParOf" srcId="{063024D2-54ED-4576-82FF-76E1890D6D3A}" destId="{DC151286-3F98-4079-8A1C-D1D50B2EF0F4}" srcOrd="13" destOrd="0" presId="urn:microsoft.com/office/officeart/2011/layout/ConvergingText"/>
    <dgm:cxn modelId="{7954D4FB-0E38-4F4C-B6D3-6B2D5F127125}" type="presParOf" srcId="{063024D2-54ED-4576-82FF-76E1890D6D3A}" destId="{A56E03BE-2B1E-4581-8A30-AA81583E983A}" srcOrd="14" destOrd="0" presId="urn:microsoft.com/office/officeart/2011/layout/ConvergingText"/>
    <dgm:cxn modelId="{A417B443-B091-408F-BE79-4CAA649CCBC8}" type="presParOf" srcId="{063024D2-54ED-4576-82FF-76E1890D6D3A}" destId="{C198C0E7-A34B-47FB-BCF2-184DDD1AF142}" srcOrd="15" destOrd="0" presId="urn:microsoft.com/office/officeart/2011/layout/ConvergingText"/>
    <dgm:cxn modelId="{42A26F7B-0554-4E31-BFB9-37266C5A83DC}" type="presParOf" srcId="{063024D2-54ED-4576-82FF-76E1890D6D3A}" destId="{94FD36C1-BDF9-4883-A1FE-FE3704A771D9}" srcOrd="16" destOrd="0" presId="urn:microsoft.com/office/officeart/2011/layout/ConvergingText"/>
    <dgm:cxn modelId="{7D2FD466-7BDF-44D9-BD57-261403EAD9E9}" type="presParOf" srcId="{063024D2-54ED-4576-82FF-76E1890D6D3A}" destId="{DEF03B95-157A-4863-901C-CBFA3AAABE6F}" srcOrd="17" destOrd="0" presId="urn:microsoft.com/office/officeart/2011/layout/ConvergingText"/>
    <dgm:cxn modelId="{FB381740-455B-437E-9D9F-792D449EDFF8}" type="presParOf" srcId="{063024D2-54ED-4576-82FF-76E1890D6D3A}" destId="{FB9B38C1-07D2-40D0-AD3C-0375B1338CC9}" srcOrd="18" destOrd="0" presId="urn:microsoft.com/office/officeart/2011/layout/ConvergingText"/>
    <dgm:cxn modelId="{6F9B9EB1-D407-432E-AD81-0D09AD7C443B}" type="presParOf" srcId="{063024D2-54ED-4576-82FF-76E1890D6D3A}" destId="{B6ACC521-5466-4DA3-82F7-084A0596B5CE}" srcOrd="19" destOrd="0" presId="urn:microsoft.com/office/officeart/2011/layout/ConvergingText"/>
    <dgm:cxn modelId="{E6BD0F61-A626-4558-BA00-7B850A7CB749}" type="presParOf" srcId="{063024D2-54ED-4576-82FF-76E1890D6D3A}" destId="{946EE412-FE17-4A3B-BA56-F7BB5722D634}" srcOrd="20" destOrd="0" presId="urn:microsoft.com/office/officeart/2011/layout/ConvergingText"/>
    <dgm:cxn modelId="{C2465A4C-BC9E-4010-A47C-1EF06B6C892F}" type="presParOf" srcId="{063024D2-54ED-4576-82FF-76E1890D6D3A}" destId="{4D378E3C-5700-4670-85F0-2DDF69253DBC}" srcOrd="21" destOrd="0" presId="urn:microsoft.com/office/officeart/2011/layout/ConvergingText"/>
    <dgm:cxn modelId="{A2FDF0B0-E2E8-4C16-98FC-0A92DD040701}" type="presParOf" srcId="{063024D2-54ED-4576-82FF-76E1890D6D3A}" destId="{E72E3425-C5C7-4E87-94DA-E014880B4170}" srcOrd="22" destOrd="0" presId="urn:microsoft.com/office/officeart/2011/layout/ConvergingText"/>
    <dgm:cxn modelId="{105F1AAD-78D5-432D-8F2A-EEAC8B45548A}" type="presParOf" srcId="{063024D2-54ED-4576-82FF-76E1890D6D3A}" destId="{3A735285-9D9D-4C1C-AAAC-F1C5509B43BD}" srcOrd="23" destOrd="0" presId="urn:microsoft.com/office/officeart/2011/layout/ConvergingText"/>
    <dgm:cxn modelId="{E5205766-7126-4A6A-87EE-579249629776}" type="presParOf" srcId="{063024D2-54ED-4576-82FF-76E1890D6D3A}" destId="{F60887D9-8D96-415F-BF2E-1B50C7D23585}" srcOrd="24" destOrd="0" presId="urn:microsoft.com/office/officeart/2011/layout/ConvergingText"/>
    <dgm:cxn modelId="{0B7370EF-F7D7-4874-AA3B-2A3AA4731734}" type="presParOf" srcId="{063024D2-54ED-4576-82FF-76E1890D6D3A}" destId="{C831F356-5F40-469D-B417-E9E8429D70DB}" srcOrd="25" destOrd="0" presId="urn:microsoft.com/office/officeart/2011/layout/ConvergingText"/>
    <dgm:cxn modelId="{E0C958FB-9EC3-4301-A26C-961E5C08A564}" type="presParOf" srcId="{063024D2-54ED-4576-82FF-76E1890D6D3A}" destId="{8A75546E-51F2-411A-A9F8-1266CD167273}" srcOrd="26" destOrd="0" presId="urn:microsoft.com/office/officeart/2011/layout/ConvergingText"/>
    <dgm:cxn modelId="{3A1D0480-AE36-4477-82D0-06A0B4BDD74C}" type="presParOf" srcId="{063024D2-54ED-4576-82FF-76E1890D6D3A}" destId="{AA109214-1EC0-4B2C-B18C-FD71E6A85273}" srcOrd="27" destOrd="0" presId="urn:microsoft.com/office/officeart/2011/layout/ConvergingText"/>
    <dgm:cxn modelId="{E53B83F9-554B-40C6-8D74-758703F14843}" type="presParOf" srcId="{063024D2-54ED-4576-82FF-76E1890D6D3A}" destId="{285A8A9E-9604-4256-AC82-73CDB562FEBE}" srcOrd="28" destOrd="0" presId="urn:microsoft.com/office/officeart/2011/layout/ConvergingText"/>
    <dgm:cxn modelId="{415EF3A6-B873-47B4-8353-01B3E0401AB2}" type="presParOf" srcId="{063024D2-54ED-4576-82FF-76E1890D6D3A}" destId="{831BF0C5-AED5-4F9E-96DF-819512436529}" srcOrd="29" destOrd="0" presId="urn:microsoft.com/office/officeart/2011/layout/ConvergingText"/>
    <dgm:cxn modelId="{4775A310-275C-445B-B723-15F5ABC426B5}" type="presParOf" srcId="{063024D2-54ED-4576-82FF-76E1890D6D3A}" destId="{F3D8DE8B-C8BA-40D9-AA4A-06AE3BD6684F}" srcOrd="30" destOrd="0" presId="urn:microsoft.com/office/officeart/2011/layout/ConvergingText"/>
    <dgm:cxn modelId="{41391817-FB1F-42CA-97A4-8F62DAF078A5}" type="presParOf" srcId="{063024D2-54ED-4576-82FF-76E1890D6D3A}" destId="{16B600AF-4D6E-459E-BB2A-606E84011250}" srcOrd="31" destOrd="0" presId="urn:microsoft.com/office/officeart/2011/layout/ConvergingText"/>
    <dgm:cxn modelId="{D5D18FC5-06B5-4A2F-89F8-FD4B24587709}" type="presParOf" srcId="{063024D2-54ED-4576-82FF-76E1890D6D3A}" destId="{257E1BD4-6612-4FC9-BD41-42A6E1774179}" srcOrd="32" destOrd="0" presId="urn:microsoft.com/office/officeart/2011/layout/ConvergingText"/>
    <dgm:cxn modelId="{AFE69EE4-450E-4064-B25B-5BEEB232E734}" type="presParOf" srcId="{063024D2-54ED-4576-82FF-76E1890D6D3A}" destId="{D4F31062-1EE5-4B7A-BE25-8E118D5EDCF5}" srcOrd="33" destOrd="0" presId="urn:microsoft.com/office/officeart/2011/layout/ConvergingText"/>
    <dgm:cxn modelId="{257CB4D8-86A0-4443-97E7-BF1D3651B68F}" type="presParOf" srcId="{063024D2-54ED-4576-82FF-76E1890D6D3A}" destId="{9544129B-3A7B-446A-A406-9B2758CE8C24}" srcOrd="34" destOrd="0" presId="urn:microsoft.com/office/officeart/2011/layout/ConvergingText"/>
    <dgm:cxn modelId="{C9F50D70-D165-4A28-A9D1-F7DFEF088CAB}" type="presParOf" srcId="{063024D2-54ED-4576-82FF-76E1890D6D3A}" destId="{6085B26B-7F80-47C2-A54E-951C5E9C7775}" srcOrd="35" destOrd="0" presId="urn:microsoft.com/office/officeart/2011/layout/ConvergingText"/>
    <dgm:cxn modelId="{CA44F59B-2234-4DB5-8995-D450C40B1617}" type="presParOf" srcId="{063024D2-54ED-4576-82FF-76E1890D6D3A}" destId="{3ABFFFAC-D9E0-4E8D-A9E3-4F3C3EE81CE0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6BDAA-3A39-40F5-BF2A-3893354F4302}">
      <dsp:nvSpPr>
        <dsp:cNvPr id="0" name=""/>
        <dsp:cNvSpPr/>
      </dsp:nvSpPr>
      <dsp:spPr>
        <a:xfrm>
          <a:off x="7894726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F517C-4A38-4F46-8B5C-C2B581EE9108}">
      <dsp:nvSpPr>
        <dsp:cNvPr id="0" name=""/>
        <dsp:cNvSpPr/>
      </dsp:nvSpPr>
      <dsp:spPr>
        <a:xfrm>
          <a:off x="7467193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CFB6-33F4-4ACC-A3C2-F7F8EF8CF737}">
      <dsp:nvSpPr>
        <dsp:cNvPr id="0" name=""/>
        <dsp:cNvSpPr/>
      </dsp:nvSpPr>
      <dsp:spPr>
        <a:xfrm>
          <a:off x="7039660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A99B8-8F38-45E7-8FD5-C0DFE53F362D}">
      <dsp:nvSpPr>
        <dsp:cNvPr id="0" name=""/>
        <dsp:cNvSpPr/>
      </dsp:nvSpPr>
      <dsp:spPr>
        <a:xfrm>
          <a:off x="6612940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E895-2D59-4416-9F1B-76184BFCF94C}">
      <dsp:nvSpPr>
        <dsp:cNvPr id="0" name=""/>
        <dsp:cNvSpPr/>
      </dsp:nvSpPr>
      <dsp:spPr>
        <a:xfrm>
          <a:off x="6185408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7B170-16CA-475E-B324-544858913BA4}">
      <dsp:nvSpPr>
        <dsp:cNvPr id="0" name=""/>
        <dsp:cNvSpPr/>
      </dsp:nvSpPr>
      <dsp:spPr>
        <a:xfrm>
          <a:off x="5524601" y="2788752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FC76F-C08B-45EF-AA80-2A946A0BAB02}">
      <dsp:nvSpPr>
        <dsp:cNvPr id="0" name=""/>
        <dsp:cNvSpPr/>
      </dsp:nvSpPr>
      <dsp:spPr>
        <a:xfrm>
          <a:off x="7514336" y="24235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9DB9-E951-45CC-B616-5526E96D4C4D}">
      <dsp:nvSpPr>
        <dsp:cNvPr id="0" name=""/>
        <dsp:cNvSpPr/>
      </dsp:nvSpPr>
      <dsp:spPr>
        <a:xfrm>
          <a:off x="7514336" y="339072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9A03-5B6F-4F17-AE81-8E2053BFBA2D}">
      <dsp:nvSpPr>
        <dsp:cNvPr id="0" name=""/>
        <dsp:cNvSpPr/>
      </dsp:nvSpPr>
      <dsp:spPr>
        <a:xfrm>
          <a:off x="7722412" y="2632983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02D40-9E56-4FB3-BB5D-389240D3C5C2}">
      <dsp:nvSpPr>
        <dsp:cNvPr id="0" name=""/>
        <dsp:cNvSpPr/>
      </dsp:nvSpPr>
      <dsp:spPr>
        <a:xfrm>
          <a:off x="7736230" y="3182395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853CB-4E25-4BB0-8354-E307EA44D7F7}">
      <dsp:nvSpPr>
        <dsp:cNvPr id="0" name=""/>
        <dsp:cNvSpPr/>
      </dsp:nvSpPr>
      <dsp:spPr>
        <a:xfrm>
          <a:off x="2969158" y="1841093"/>
          <a:ext cx="2361996" cy="2362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Museo Sans 700" panose="02000000000000000000" pitchFamily="2" charset="0"/>
            </a:rPr>
            <a:t>Analysis</a:t>
          </a:r>
        </a:p>
      </dsp:txBody>
      <dsp:txXfrm>
        <a:off x="3315064" y="2187035"/>
        <a:ext cx="1670184" cy="1670357"/>
      </dsp:txXfrm>
    </dsp:sp>
    <dsp:sp modelId="{E96CFDDA-DDA5-4B99-BEB8-390C3D81728A}">
      <dsp:nvSpPr>
        <dsp:cNvPr id="0" name=""/>
        <dsp:cNvSpPr/>
      </dsp:nvSpPr>
      <dsp:spPr>
        <a:xfrm>
          <a:off x="2792780" y="1639284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08ABE-FC8C-4501-B614-A66B9D7E38EB}">
      <dsp:nvSpPr>
        <dsp:cNvPr id="0" name=""/>
        <dsp:cNvSpPr/>
      </dsp:nvSpPr>
      <dsp:spPr>
        <a:xfrm>
          <a:off x="2493670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51286-3F98-4079-8A1C-D1D50B2EF0F4}">
      <dsp:nvSpPr>
        <dsp:cNvPr id="0" name=""/>
        <dsp:cNvSpPr/>
      </dsp:nvSpPr>
      <dsp:spPr>
        <a:xfrm>
          <a:off x="1995424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E03BE-2B1E-4581-8A30-AA81583E983A}">
      <dsp:nvSpPr>
        <dsp:cNvPr id="0" name=""/>
        <dsp:cNvSpPr/>
      </dsp:nvSpPr>
      <dsp:spPr>
        <a:xfrm>
          <a:off x="1497177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8C0E7-A34B-47FB-BCF2-184DDD1AF142}">
      <dsp:nvSpPr>
        <dsp:cNvPr id="0" name=""/>
        <dsp:cNvSpPr/>
      </dsp:nvSpPr>
      <dsp:spPr>
        <a:xfrm>
          <a:off x="998931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D36C1-BDF9-4883-A1FE-FE3704A771D9}">
      <dsp:nvSpPr>
        <dsp:cNvPr id="0" name=""/>
        <dsp:cNvSpPr/>
      </dsp:nvSpPr>
      <dsp:spPr>
        <a:xfrm>
          <a:off x="499872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03B95-157A-4863-901C-CBFA3AAABE6F}">
      <dsp:nvSpPr>
        <dsp:cNvPr id="0" name=""/>
        <dsp:cNvSpPr/>
      </dsp:nvSpPr>
      <dsp:spPr>
        <a:xfrm>
          <a:off x="1625" y="1392969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EE412-FE17-4A3B-BA56-F7BB5722D634}">
      <dsp:nvSpPr>
        <dsp:cNvPr id="0" name=""/>
        <dsp:cNvSpPr/>
      </dsp:nvSpPr>
      <dsp:spPr>
        <a:xfrm>
          <a:off x="0" y="790995"/>
          <a:ext cx="2734259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Museo Sans 700" panose="02000000000000000000" pitchFamily="2" charset="0"/>
            </a:rPr>
            <a:t>Descriptive</a:t>
          </a:r>
        </a:p>
      </dsp:txBody>
      <dsp:txXfrm>
        <a:off x="0" y="790995"/>
        <a:ext cx="2734259" cy="600056"/>
      </dsp:txXfrm>
    </dsp:sp>
    <dsp:sp modelId="{4D378E3C-5700-4670-85F0-2DDF69253DBC}">
      <dsp:nvSpPr>
        <dsp:cNvPr id="0" name=""/>
        <dsp:cNvSpPr/>
      </dsp:nvSpPr>
      <dsp:spPr>
        <a:xfrm>
          <a:off x="2308352" y="2788752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E3425-C5C7-4E87-94DA-E014880B4170}">
      <dsp:nvSpPr>
        <dsp:cNvPr id="0" name=""/>
        <dsp:cNvSpPr/>
      </dsp:nvSpPr>
      <dsp:spPr>
        <a:xfrm>
          <a:off x="1846681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5285-9D9D-4C1C-AAAC-F1C5509B43BD}">
      <dsp:nvSpPr>
        <dsp:cNvPr id="0" name=""/>
        <dsp:cNvSpPr/>
      </dsp:nvSpPr>
      <dsp:spPr>
        <a:xfrm>
          <a:off x="1385824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887D9-8D96-415F-BF2E-1B50C7D23585}">
      <dsp:nvSpPr>
        <dsp:cNvPr id="0" name=""/>
        <dsp:cNvSpPr/>
      </dsp:nvSpPr>
      <dsp:spPr>
        <a:xfrm>
          <a:off x="924153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1F356-5F40-469D-B417-E9E8429D70DB}">
      <dsp:nvSpPr>
        <dsp:cNvPr id="0" name=""/>
        <dsp:cNvSpPr/>
      </dsp:nvSpPr>
      <dsp:spPr>
        <a:xfrm>
          <a:off x="463296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5546E-51F2-411A-A9F8-1266CD167273}">
      <dsp:nvSpPr>
        <dsp:cNvPr id="0" name=""/>
        <dsp:cNvSpPr/>
      </dsp:nvSpPr>
      <dsp:spPr>
        <a:xfrm>
          <a:off x="1625" y="2905387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A8A9E-9604-4256-AC82-73CDB562FEBE}">
      <dsp:nvSpPr>
        <dsp:cNvPr id="0" name=""/>
        <dsp:cNvSpPr/>
      </dsp:nvSpPr>
      <dsp:spPr>
        <a:xfrm>
          <a:off x="0" y="2308400"/>
          <a:ext cx="2067763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Museo Sans 700" panose="02000000000000000000" pitchFamily="2" charset="0"/>
            </a:rPr>
            <a:t>Predictive</a:t>
          </a:r>
        </a:p>
      </dsp:txBody>
      <dsp:txXfrm>
        <a:off x="0" y="2308400"/>
        <a:ext cx="2067763" cy="600056"/>
      </dsp:txXfrm>
    </dsp:sp>
    <dsp:sp modelId="{831BF0C5-AED5-4F9E-96DF-819512436529}">
      <dsp:nvSpPr>
        <dsp:cNvPr id="0" name=""/>
        <dsp:cNvSpPr/>
      </dsp:nvSpPr>
      <dsp:spPr>
        <a:xfrm>
          <a:off x="2792780" y="3919037"/>
          <a:ext cx="466547" cy="466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8DE8B-C8BA-40D9-AA4A-06AE3BD6684F}">
      <dsp:nvSpPr>
        <dsp:cNvPr id="0" name=""/>
        <dsp:cNvSpPr/>
      </dsp:nvSpPr>
      <dsp:spPr>
        <a:xfrm>
          <a:off x="2493670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00AF-4D6E-459E-BB2A-606E84011250}">
      <dsp:nvSpPr>
        <dsp:cNvPr id="0" name=""/>
        <dsp:cNvSpPr/>
      </dsp:nvSpPr>
      <dsp:spPr>
        <a:xfrm>
          <a:off x="1995424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E1BD4-6612-4FC9-BD41-42A6E1774179}">
      <dsp:nvSpPr>
        <dsp:cNvPr id="0" name=""/>
        <dsp:cNvSpPr/>
      </dsp:nvSpPr>
      <dsp:spPr>
        <a:xfrm>
          <a:off x="1497177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31062-1EE5-4B7A-BE25-8E118D5EDCF5}">
      <dsp:nvSpPr>
        <dsp:cNvPr id="0" name=""/>
        <dsp:cNvSpPr/>
      </dsp:nvSpPr>
      <dsp:spPr>
        <a:xfrm>
          <a:off x="998931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4129B-3A7B-446A-A406-9B2758CE8C24}">
      <dsp:nvSpPr>
        <dsp:cNvPr id="0" name=""/>
        <dsp:cNvSpPr/>
      </dsp:nvSpPr>
      <dsp:spPr>
        <a:xfrm>
          <a:off x="499872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5B26B-7F80-47C2-A54E-951C5E9C7775}">
      <dsp:nvSpPr>
        <dsp:cNvPr id="0" name=""/>
        <dsp:cNvSpPr/>
      </dsp:nvSpPr>
      <dsp:spPr>
        <a:xfrm>
          <a:off x="1625" y="4394401"/>
          <a:ext cx="233273" cy="2332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FFFAC-D9E0-4E8D-A9E3-4F3C3EE81CE0}">
      <dsp:nvSpPr>
        <dsp:cNvPr id="0" name=""/>
        <dsp:cNvSpPr/>
      </dsp:nvSpPr>
      <dsp:spPr>
        <a:xfrm>
          <a:off x="0" y="3792043"/>
          <a:ext cx="2734259" cy="600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Museo Sans 700" panose="02000000000000000000" pitchFamily="2" charset="0"/>
            </a:rPr>
            <a:t>Prescriptive</a:t>
          </a:r>
        </a:p>
      </dsp:txBody>
      <dsp:txXfrm>
        <a:off x="0" y="3792043"/>
        <a:ext cx="2734259" cy="600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2B5BCC3-9D86-4AC1-A406-D30F3802DD48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7AAB7DE-9662-4199-A6A5-D966CFF88A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30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4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1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193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7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4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2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4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AB7DE-9662-4199-A6A5-D966CFF88AC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9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10EE1-C105-48C0-97D8-0157F1BBF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633256-7B9E-4B37-A293-CEBEF69D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B3638-0265-481C-8B54-5EC1DF25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2653C-3A13-484A-9477-47810FA2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352DFE-EB21-4981-BC9D-3398DD9C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67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85857" y="3012698"/>
            <a:ext cx="651534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04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7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77041" y="3012698"/>
            <a:ext cx="669167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05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1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1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51A84B4D-52CE-4680-92BF-6A7E9846BCB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6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2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67C377C7-CAE6-4997-9FE3-0CE656FFB355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3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03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9C89B68F-94CB-44F7-AD3B-274A238C695E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1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4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04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1494E1D-14D1-4FDE-B24F-3D11321713D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4"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52C15-A39E-4C17-AAD2-F2829048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7" y="177282"/>
            <a:ext cx="2761828" cy="331236"/>
          </a:xfrm>
        </p:spPr>
        <p:txBody>
          <a:bodyPr anchor="b">
            <a:normAutofit/>
          </a:bodyPr>
          <a:lstStyle>
            <a:lvl1pPr>
              <a:defRPr sz="1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E0632-7BF2-41BC-A998-3FEAC3EA7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838" y="559836"/>
            <a:ext cx="2761828" cy="23326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4C6F4086-D870-4468-9184-5F2E81193F64}"/>
              </a:ext>
            </a:extLst>
          </p:cNvPr>
          <p:cNvSpPr txBox="1"/>
          <p:nvPr userDrawn="1"/>
        </p:nvSpPr>
        <p:spPr>
          <a:xfrm>
            <a:off x="110663" y="165809"/>
            <a:ext cx="627489" cy="627293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05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41494E1D-14D1-4FDE-B24F-3D11321713DF}"/>
              </a:ext>
            </a:extLst>
          </p:cNvPr>
          <p:cNvSpPr/>
          <p:nvPr userDrawn="1"/>
        </p:nvSpPr>
        <p:spPr>
          <a:xfrm>
            <a:off x="306355" y="942392"/>
            <a:ext cx="11579290" cy="555171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4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A2299-E5D5-4AED-9F1E-B9E2E781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BF24FB-AF94-4DC5-90FA-D6EFB2F85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6F8FD8-DE6E-40CE-99D6-90D061889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7C4AA7-9C88-48A1-A17D-E689AE9C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13C7E-B0BE-4CBE-B3A5-C2DA2CAA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798E48-B013-4655-BE73-15F12088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7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C7BC-659B-4F41-867C-F27324E0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9753CE-FD04-437E-9A2D-5CF244B08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D0D3EF-E597-46AE-985B-AECB74A7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59AA1-C359-45D2-A34C-A468514A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F62C9-CDDA-4E2C-8077-FFA7B84A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3D5E90-A277-4340-8682-BC2FCA994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E4C340-3D2E-4CD9-8B8A-5005DC958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6446AB-456F-40F9-BCC3-FED5E6E3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98F54-B10F-44D4-B68D-52B63701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5060F-E374-46BF-A42B-3FA31A24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0DE19-05A9-4C7D-8762-FD95FA77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F45AF5-E107-4E7B-9723-727E7D825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4F02A-EAA4-44F0-8D75-491D7363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794BD-FE15-47F4-B2BA-DA8E17F8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4439F-4B5B-4211-BD5A-9D9DAB0D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3AB5C-9969-41D6-91AD-32918F60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0F68A-0CD3-4C5C-9458-0471B3D51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379DB-B9FC-4402-B5B1-09B29359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97B9B-7F25-4C7C-BEA1-D41CCD3E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58B42-9F7D-4D22-B43B-D8A72972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6ED67-D7AB-4ABA-BAF0-FC856981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BA129-60F0-4244-916D-72321D0C9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209006-92BD-4F8A-9A46-7EAA711E5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BE8DB-6224-437E-A50A-36B62845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54069-EC8F-41EE-905D-084FC0E8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1D06D7-59A8-4187-BCF7-FDCC8546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2B9B41-5D07-4614-ADFD-0C6FD422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A9514C-119E-42FA-8ECF-C722E5DE1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3E0E0A-8627-429A-AF9E-474684A4F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853737-149F-4836-A369-F5F8F3FC3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98051C-EE9F-44A7-B215-D490FA085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BE7F01-4E9F-4C4D-B580-1B07DC04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A9445A-AF6B-4095-A922-C945169D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890C4C-82D7-4C96-A20F-079BDE44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4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623372-A051-4B00-8F60-85C8B53A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C80CE8-46CE-4CE4-98A0-880D6DDD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4DED2B-61F3-4313-B453-7F838034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558820-FCA9-412A-9434-BF95B75C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798907" y="2237856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736652" y="2637374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908238" y="2750700"/>
            <a:ext cx="680388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01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85055" y="3012698"/>
            <a:ext cx="653138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02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2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9">
            <a:extLst>
              <a:ext uri="{FF2B5EF4-FFF2-40B4-BE49-F238E27FC236}">
                <a16:creationId xmlns:a16="http://schemas.microsoft.com/office/drawing/2014/main" id="{D5C8B12A-F2C5-4C69-B9E0-55062E916EC8}"/>
              </a:ext>
            </a:extLst>
          </p:cNvPr>
          <p:cNvSpPr/>
          <p:nvPr userDrawn="1"/>
        </p:nvSpPr>
        <p:spPr bwMode="auto">
          <a:xfrm rot="16200000">
            <a:off x="2662099" y="2499854"/>
            <a:ext cx="1387673" cy="1858291"/>
          </a:xfrm>
          <a:custGeom>
            <a:avLst/>
            <a:gdLst>
              <a:gd name="T0" fmla="*/ 881353 w 1762708"/>
              <a:gd name="T1" fmla="*/ 0 h 2331146"/>
              <a:gd name="T2" fmla="*/ 881354 w 1762708"/>
              <a:gd name="T3" fmla="*/ 0 h 2331146"/>
              <a:gd name="T4" fmla="*/ 881354 w 1762708"/>
              <a:gd name="T5" fmla="*/ 0 h 2331146"/>
              <a:gd name="T6" fmla="*/ 1762708 w 1762708"/>
              <a:gd name="T7" fmla="*/ 881354 h 2331146"/>
              <a:gd name="T8" fmla="*/ 1374127 w 1762708"/>
              <a:gd name="T9" fmla="*/ 1612187 h 2331146"/>
              <a:gd name="T10" fmla="*/ 1372283 w 1762708"/>
              <a:gd name="T11" fmla="*/ 1613188 h 2331146"/>
              <a:gd name="T12" fmla="*/ 1372283 w 1762708"/>
              <a:gd name="T13" fmla="*/ 1855121 h 2331146"/>
              <a:gd name="T14" fmla="*/ 1503445 w 1762708"/>
              <a:gd name="T15" fmla="*/ 1855121 h 2331146"/>
              <a:gd name="T16" fmla="*/ 881353 w 1762708"/>
              <a:gd name="T17" fmla="*/ 2331146 h 2331146"/>
              <a:gd name="T18" fmla="*/ 259261 w 1762708"/>
              <a:gd name="T19" fmla="*/ 1855121 h 2331146"/>
              <a:gd name="T20" fmla="*/ 390423 w 1762708"/>
              <a:gd name="T21" fmla="*/ 1855121 h 2331146"/>
              <a:gd name="T22" fmla="*/ 390423 w 1762708"/>
              <a:gd name="T23" fmla="*/ 1613187 h 2331146"/>
              <a:gd name="T24" fmla="*/ 388581 w 1762708"/>
              <a:gd name="T25" fmla="*/ 1612187 h 2331146"/>
              <a:gd name="T26" fmla="*/ 0 w 1762708"/>
              <a:gd name="T27" fmla="*/ 881354 h 2331146"/>
              <a:gd name="T28" fmla="*/ 703731 w 1762708"/>
              <a:gd name="T29" fmla="*/ 17906 h 2331146"/>
              <a:gd name="T30" fmla="*/ 717461 w 1762708"/>
              <a:gd name="T31" fmla="*/ 16522 h 2331146"/>
              <a:gd name="T32" fmla="*/ 717462 w 1762708"/>
              <a:gd name="T33" fmla="*/ 16522 h 2331146"/>
              <a:gd name="T34" fmla="*/ 881353 w 1762708"/>
              <a:gd name="T35" fmla="*/ 0 h 233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62708" h="2331146">
                <a:moveTo>
                  <a:pt x="881353" y="0"/>
                </a:moveTo>
                <a:lnTo>
                  <a:pt x="881354" y="0"/>
                </a:lnTo>
                <a:cubicBezTo>
                  <a:pt x="1368112" y="0"/>
                  <a:pt x="1762708" y="394596"/>
                  <a:pt x="1762708" y="881354"/>
                </a:cubicBezTo>
                <a:cubicBezTo>
                  <a:pt x="1762708" y="1185578"/>
                  <a:pt x="1608569" y="1453801"/>
                  <a:pt x="1374127" y="1612187"/>
                </a:cubicBezTo>
                <a:lnTo>
                  <a:pt x="1372283" y="1613188"/>
                </a:lnTo>
                <a:lnTo>
                  <a:pt x="1372283" y="1855121"/>
                </a:lnTo>
                <a:lnTo>
                  <a:pt x="1503445" y="1855121"/>
                </a:lnTo>
                <a:lnTo>
                  <a:pt x="881353" y="2331146"/>
                </a:lnTo>
                <a:lnTo>
                  <a:pt x="259261" y="1855121"/>
                </a:lnTo>
                <a:lnTo>
                  <a:pt x="390423" y="1855121"/>
                </a:lnTo>
                <a:lnTo>
                  <a:pt x="390423" y="1613187"/>
                </a:lnTo>
                <a:lnTo>
                  <a:pt x="388581" y="1612187"/>
                </a:lnTo>
                <a:cubicBezTo>
                  <a:pt x="154139" y="1453801"/>
                  <a:pt x="0" y="1185578"/>
                  <a:pt x="0" y="881354"/>
                </a:cubicBezTo>
                <a:cubicBezTo>
                  <a:pt x="0" y="455441"/>
                  <a:pt x="302113" y="100089"/>
                  <a:pt x="703731" y="17906"/>
                </a:cubicBezTo>
                <a:lnTo>
                  <a:pt x="717461" y="16522"/>
                </a:lnTo>
                <a:lnTo>
                  <a:pt x="717462" y="16522"/>
                </a:lnTo>
                <a:cubicBezTo>
                  <a:pt x="770400" y="5689"/>
                  <a:pt x="825213" y="0"/>
                  <a:pt x="881353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lIns="72585" tIns="36293" rIns="72585" bIns="36293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F6C632-117A-460A-969D-21B1B8771A43}"/>
              </a:ext>
            </a:extLst>
          </p:cNvPr>
          <p:cNvSpPr/>
          <p:nvPr userDrawn="1"/>
        </p:nvSpPr>
        <p:spPr>
          <a:xfrm>
            <a:off x="2599844" y="2899372"/>
            <a:ext cx="1072788" cy="1059475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 cap="flat" cmpd="sng" algn="ctr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outerShdw blurRad="279400" dist="165100" dir="2700000" algn="t" rotWithShape="0">
              <a:prstClr val="black">
                <a:alpha val="35000"/>
              </a:prstClr>
            </a:outerShdw>
          </a:effectLst>
        </p:spPr>
        <p:txBody>
          <a:bodyPr lIns="72585" tIns="36293" rIns="72585" bIns="36293" anchor="ctr"/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文本框 19">
            <a:extLst>
              <a:ext uri="{FF2B5EF4-FFF2-40B4-BE49-F238E27FC236}">
                <a16:creationId xmlns:a16="http://schemas.microsoft.com/office/drawing/2014/main" id="{719096A7-34A6-46CE-AB71-7D586AE347BC}"/>
              </a:ext>
            </a:extLst>
          </p:cNvPr>
          <p:cNvSpPr txBox="1"/>
          <p:nvPr userDrawn="1"/>
        </p:nvSpPr>
        <p:spPr>
          <a:xfrm>
            <a:off x="2778643" y="3012698"/>
            <a:ext cx="665962" cy="904292"/>
          </a:xfrm>
          <a:prstGeom prst="rect">
            <a:avLst/>
          </a:prstGeom>
          <a:noFill/>
        </p:spPr>
        <p:txBody>
          <a:bodyPr wrap="none" lIns="72585" tIns="36293" rIns="72585" bIns="36293">
            <a:spAutoFit/>
          </a:bodyPr>
          <a:lstStyle>
            <a:defPPr>
              <a:defRPr lang="zh-CN"/>
            </a:defPPr>
            <a:lvl1pPr marL="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87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74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61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48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935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322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709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960" algn="l" defTabSz="9677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8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</a:rPr>
              <a:t>03</a:t>
            </a:r>
            <a:endParaRPr lang="zh-CN" altLang="en-US" sz="38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7D680E0-298C-43FD-93C7-2A29BEC0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640" y="2913964"/>
            <a:ext cx="5271762" cy="565795"/>
          </a:xfrm>
        </p:spPr>
        <p:txBody>
          <a:bodyPr anchor="b"/>
          <a:lstStyle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2C837A41-64C6-4C7F-B3B8-A15C2861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69056" y="3557593"/>
            <a:ext cx="3932237" cy="3032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E707EF6E-C6D2-44D2-91E2-79F7E31296B0}"/>
              </a:ext>
            </a:extLst>
          </p:cNvPr>
          <p:cNvSpPr/>
          <p:nvPr userDrawn="1"/>
        </p:nvSpPr>
        <p:spPr>
          <a:xfrm>
            <a:off x="-1" y="4627984"/>
            <a:ext cx="2426789" cy="2230016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4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18A329-2B4E-4ED5-8B70-04772069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53B9A-6D26-457A-B53C-4368A81CC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C6FCD-153E-4287-A4B3-C74515CD9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40E55-5F05-48EE-8B3C-C042F57DC9DB}" type="datetimeFigureOut">
              <a:rPr lang="zh-CN" altLang="en-US" smtClean="0"/>
              <a:t>2019/9/22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224F6F-C350-4803-90AE-12F804701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F48B9-0268-4C16-AAB7-215B9EC8F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B905-DCCB-4CC8-9273-CD703A7BC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5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6" r:id="rId11"/>
    <p:sldLayoutId id="2147483656" r:id="rId12"/>
    <p:sldLayoutId id="2147483663" r:id="rId13"/>
    <p:sldLayoutId id="2147483664" r:id="rId14"/>
    <p:sldLayoutId id="2147483665" r:id="rId15"/>
    <p:sldLayoutId id="2147483667" r:id="rId16"/>
    <p:sldLayoutId id="2147483657" r:id="rId17"/>
    <p:sldLayoutId id="2147483658" r:id="rId18"/>
    <p:sldLayoutId id="2147483659" r:id="rId19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1107" y="4846713"/>
            <a:ext cx="4775200" cy="1335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/>
          <p:cNvSpPr txBox="1"/>
          <p:nvPr/>
        </p:nvSpPr>
        <p:spPr>
          <a:xfrm>
            <a:off x="2182173" y="5169353"/>
            <a:ext cx="7068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800" dirty="0">
                <a:solidFill>
                  <a:srgbClr val="3B6F89"/>
                </a:solidFill>
                <a:latin typeface="Museo Sans 900" panose="02000000000000000000" pitchFamily="2" charset="0"/>
              </a:rPr>
              <a:t>UniJagung</a:t>
            </a:r>
          </a:p>
          <a:p>
            <a:r>
              <a:rPr lang="en-MY" sz="4800" dirty="0">
                <a:solidFill>
                  <a:srgbClr val="3B6F89"/>
                </a:solidFill>
                <a:latin typeface="Museo Sans 900" panose="02000000000000000000" pitchFamily="2" charset="0"/>
              </a:rPr>
              <a:t>Consultation Co.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" y="6924675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66493-593C-4DB8-B03E-A3CC4A494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2" y="4865322"/>
            <a:ext cx="1483293" cy="16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6" y="1126051"/>
            <a:ext cx="5424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First to </a:t>
            </a:r>
            <a:r>
              <a:rPr lang="en-MY" sz="6000" dirty="0" smtClean="0">
                <a:solidFill>
                  <a:srgbClr val="3B6F89"/>
                </a:solidFill>
                <a:latin typeface="Museo Sans 900" panose="02000000000000000000" pitchFamily="2" charset="0"/>
              </a:rPr>
              <a:t>know</a:t>
            </a:r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6D5F1-593B-43BA-B1AF-F098321F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56" y="1126051"/>
            <a:ext cx="5309507" cy="53095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1836" y="2253528"/>
            <a:ext cx="542416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Tracking customer mobility anonymously.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Machine learning identify breakdown pattern before being notified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Proactive customer service care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 txBox="1">
            <a:spLocks/>
          </p:cNvSpPr>
          <p:nvPr/>
        </p:nvSpPr>
        <p:spPr>
          <a:xfrm>
            <a:off x="682919" y="105488"/>
            <a:ext cx="10951107" cy="75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Business Impact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7F4803-025D-497A-AE8D-4C17EBEB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1945026"/>
            <a:ext cx="5113850" cy="365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836" y="1047750"/>
            <a:ext cx="58015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At the </a:t>
            </a:r>
            <a:r>
              <a:rPr lang="en-MY" sz="6000" dirty="0" smtClean="0">
                <a:solidFill>
                  <a:srgbClr val="3B6F89"/>
                </a:solidFill>
                <a:latin typeface="Museo Sans 900" panose="02000000000000000000" pitchFamily="2" charset="0"/>
              </a:rPr>
              <a:t>Right Place</a:t>
            </a:r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8279-713D-4700-8942-4FA512A0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04" y="3773713"/>
            <a:ext cx="717686" cy="11515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19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Business Impact</a:t>
            </a:r>
          </a:p>
        </p:txBody>
      </p:sp>
      <p:sp>
        <p:nvSpPr>
          <p:cNvPr id="3" name="Rectangle 2"/>
          <p:cNvSpPr/>
          <p:nvPr/>
        </p:nvSpPr>
        <p:spPr>
          <a:xfrm>
            <a:off x="671836" y="3176857"/>
            <a:ext cx="52306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Building </a:t>
            </a:r>
            <a:r>
              <a:rPr lang="en-MY" sz="2800" dirty="0" err="1">
                <a:solidFill>
                  <a:srgbClr val="3B6F89"/>
                </a:solidFill>
                <a:latin typeface="Museo Sans 700" panose="02000000000000000000" pitchFamily="2" charset="0"/>
              </a:rPr>
              <a:t>GoCar</a:t>
            </a: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 sharing station at where it matters</a:t>
            </a:r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.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Identify high density intersection of user trajectory for planting </a:t>
            </a:r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infrastructure.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Social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Impact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7" y="1047750"/>
            <a:ext cx="5372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Reduce Car </a:t>
            </a:r>
          </a:p>
          <a:p>
            <a:r>
              <a:rPr lang="en-MY" sz="6000" dirty="0" smtClean="0">
                <a:solidFill>
                  <a:srgbClr val="3B6F89"/>
                </a:solidFill>
                <a:latin typeface="Museo Sans 900" panose="02000000000000000000" pitchFamily="2" charset="0"/>
              </a:rPr>
              <a:t>Ownership</a:t>
            </a:r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48A1DB-D3FC-4314-8786-2C921D9F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883" y="1497548"/>
            <a:ext cx="5857854" cy="42065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837" y="3176857"/>
            <a:ext cx="48726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Encourage public transportation 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Improve traffic thru better adoption on public commute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Less traffic less emission</a:t>
            </a:r>
            <a:endParaRPr lang="en-MY" sz="54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 txBox="1">
            <a:spLocks/>
          </p:cNvSpPr>
          <p:nvPr/>
        </p:nvSpPr>
        <p:spPr>
          <a:xfrm>
            <a:off x="682919" y="105488"/>
            <a:ext cx="10951107" cy="75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Social Impact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2919" y="1504565"/>
            <a:ext cx="6462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Affordable </a:t>
            </a:r>
            <a:r>
              <a:rPr lang="en-MY" sz="6000" dirty="0" smtClean="0">
                <a:solidFill>
                  <a:srgbClr val="3B6F89"/>
                </a:solidFill>
                <a:latin typeface="Museo Sans 900" panose="02000000000000000000" pitchFamily="2" charset="0"/>
              </a:rPr>
              <a:t>Mobility</a:t>
            </a:r>
            <a:endParaRPr lang="en-MY" sz="32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3074" name="Picture 2" descr="Image result for mobility">
            <a:extLst>
              <a:ext uri="{FF2B5EF4-FFF2-40B4-BE49-F238E27FC236}">
                <a16:creationId xmlns:a16="http://schemas.microsoft.com/office/drawing/2014/main" id="{2CC6CED1-D475-4CD6-ABBA-8CD65F60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085" y="1623786"/>
            <a:ext cx="4053114" cy="4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 txBox="1">
            <a:spLocks/>
          </p:cNvSpPr>
          <p:nvPr/>
        </p:nvSpPr>
        <p:spPr>
          <a:xfrm>
            <a:off x="682919" y="105488"/>
            <a:ext cx="10951107" cy="75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Social Impact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2919" y="3650343"/>
            <a:ext cx="51525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Pay per use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Reduce commute time 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Changing spending behaviour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588" y="2863458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Implementation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142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4601945"/>
              </p:ext>
            </p:extLst>
          </p:nvPr>
        </p:nvGraphicFramePr>
        <p:xfrm>
          <a:off x="671837" y="8444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04492" y="2820864"/>
            <a:ext cx="260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rgbClr val="3B6F89"/>
                </a:solidFill>
                <a:latin typeface="Museo Sans 700" panose="02000000000000000000" pitchFamily="2" charset="0"/>
              </a:rPr>
              <a:t>Business &amp; Social Impact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CFA50-99DC-46A5-B90F-D103FD38FFFE}"/>
              </a:ext>
            </a:extLst>
          </p:cNvPr>
          <p:cNvSpPr txBox="1"/>
          <p:nvPr/>
        </p:nvSpPr>
        <p:spPr>
          <a:xfrm>
            <a:off x="6129564" y="2820864"/>
            <a:ext cx="196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>
                <a:solidFill>
                  <a:srgbClr val="3B6F89"/>
                </a:solidFill>
                <a:latin typeface="Museo Sans 700" panose="02000000000000000000" pitchFamily="2" charset="0"/>
              </a:rPr>
              <a:t>Data Driven Decision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5" y="92273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Data Driven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6E3CF-F2B2-4C85-BF99-E5BF4C8E1D89}"/>
              </a:ext>
            </a:extLst>
          </p:cNvPr>
          <p:cNvSpPr txBox="1"/>
          <p:nvPr/>
        </p:nvSpPr>
        <p:spPr>
          <a:xfrm>
            <a:off x="671837" y="1073347"/>
            <a:ext cx="460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u="sng" dirty="0">
                <a:solidFill>
                  <a:srgbClr val="3B6F89"/>
                </a:solidFill>
                <a:latin typeface="Museo Sans 700" panose="02000000000000000000" pitchFamily="2" charset="0"/>
              </a:rPr>
              <a:t>Multi-domain Datasets</a:t>
            </a:r>
          </a:p>
        </p:txBody>
      </p:sp>
    </p:spTree>
    <p:extLst>
      <p:ext uri="{BB962C8B-B14F-4D97-AF65-F5344CB8AC3E}">
        <p14:creationId xmlns:p14="http://schemas.microsoft.com/office/powerpoint/2010/main" val="4835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155" y="1117614"/>
            <a:ext cx="97092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Descriptive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Describe customer demographic, buying behaviour, habit and routine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Dataset:[CRM, Boost Transaction, Event Log, POI]</a:t>
            </a:r>
          </a:p>
          <a:p>
            <a:pPr lvl="0"/>
            <a:endParaRPr lang="en-MY" sz="3200" dirty="0">
              <a:solidFill>
                <a:srgbClr val="3B6F89"/>
              </a:solidFill>
              <a:latin typeface="Museo Sans 700" panose="02000000000000000000" pitchFamily="2" charset="0"/>
            </a:endParaRPr>
          </a:p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Predictive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Predict potential customer for marketing strategy.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Forecast region density for potential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station placement.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Dataset:[CRM, Boost Transaction, Event Log, POI, Past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Campaign Result)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5" y="92273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Data Driven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926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0436" y="1171518"/>
            <a:ext cx="893445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Prescriptive Analysis: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Journey anomaly detection based on event log and prescribe recommendation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Dataset:[Event Log]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5" y="92273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Data Driven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0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Business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Model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30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48470-25FC-4222-9161-1E6361E99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083" y="5308662"/>
            <a:ext cx="959818" cy="109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C8BA6-91C6-4F64-AA5D-E4481582D87C}"/>
              </a:ext>
            </a:extLst>
          </p:cNvPr>
          <p:cNvSpPr txBox="1"/>
          <p:nvPr/>
        </p:nvSpPr>
        <p:spPr>
          <a:xfrm>
            <a:off x="2765193" y="1626448"/>
            <a:ext cx="65427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Maximizing Social Impact </a:t>
            </a:r>
          </a:p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Maximizing Profit</a:t>
            </a:r>
          </a:p>
          <a:p>
            <a:r>
              <a:rPr lang="en-MY" sz="4400" dirty="0">
                <a:solidFill>
                  <a:srgbClr val="3B6F89"/>
                </a:solidFill>
                <a:latin typeface="Museo Sans 900" panose="02000000000000000000" pitchFamily="2" charset="0"/>
              </a:rPr>
              <a:t>Thru New Data Insight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0C7CB-40E7-4C7C-9F0B-AAE4079F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676" y="5308662"/>
            <a:ext cx="2938807" cy="10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0436" y="1171518"/>
            <a:ext cx="89344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Key Partners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Government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Telco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Electronic payment service like Boost,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Fave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, etc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Value Proposition: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Convenient affordable on demand car for hire.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All inclusive(except fine), just order and drive.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Enjoy exclusive discount with our partner merchant.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75" y="92273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Business Model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4950" y="1536353"/>
            <a:ext cx="893445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Revenue Stream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Pay per use on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services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lvl="0"/>
            <a:r>
              <a:rPr lang="en-MY" sz="3200" dirty="0">
                <a:solidFill>
                  <a:srgbClr val="3B6F89"/>
                </a:solidFill>
                <a:latin typeface="Museo Sans 700" panose="02000000000000000000" pitchFamily="2" charset="0"/>
              </a:rPr>
              <a:t>Channels for customer attraction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Discounted rate with subscription plan for regular customer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Gamify rewards when user spends with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and Client.</a:t>
            </a:r>
          </a:p>
          <a:p>
            <a:pPr lvl="0"/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89" y="121302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Business Model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8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53" y="33932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Governance &amp; Ethics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62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4285225" y="4861449"/>
            <a:ext cx="346300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Bias Mitigation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4593409" y="5357983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Everyone is equal!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8354052" y="4942582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Open Source Dataset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8354052" y="5404247"/>
            <a:ext cx="2846638" cy="986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Foster public contribution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2429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897049" y="1242549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65" y="1733550"/>
            <a:ext cx="2543175" cy="247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65" y="1733550"/>
            <a:ext cx="1990725" cy="2324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80" y="2052637"/>
            <a:ext cx="1784170" cy="1776413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506764" y="4888830"/>
            <a:ext cx="3463006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2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Censored Sensitive Data</a:t>
            </a:r>
            <a:endParaRPr lang="zh-CN" altLang="en-US" sz="32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901902" y="5404247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No breach to privacy &amp; security!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89" y="121302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Governance &amp; Ethics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0207" y="4747079"/>
            <a:ext cx="7068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600" dirty="0">
                <a:solidFill>
                  <a:schemeClr val="bg1"/>
                </a:solidFill>
                <a:latin typeface="Museo Sans 900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859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1836" y="1047750"/>
            <a:ext cx="54241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Added Value: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Carpooling option possible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sz="3200" dirty="0" err="1">
                <a:solidFill>
                  <a:srgbClr val="3B6F89"/>
                </a:solidFill>
                <a:latin typeface="Museo Sans 900" panose="02000000000000000000" pitchFamily="2" charset="0"/>
              </a:rPr>
              <a:t>Eg</a:t>
            </a:r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: </a:t>
            </a:r>
          </a:p>
          <a:p>
            <a:pPr lvl="1"/>
            <a:r>
              <a:rPr lang="en-MY" sz="3200" dirty="0">
                <a:solidFill>
                  <a:srgbClr val="3B6F89"/>
                </a:solidFill>
                <a:latin typeface="Museo Sans 900" panose="02000000000000000000" pitchFamily="2" charset="0"/>
              </a:rPr>
              <a:t>	</a:t>
            </a: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A going to X passing Y</a:t>
            </a:r>
          </a:p>
          <a:p>
            <a:pPr lvl="2"/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B going to X from Y</a:t>
            </a:r>
          </a:p>
          <a:p>
            <a:pPr lvl="2"/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  <a:p>
            <a:pPr lvl="2"/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B request carpool at a fee</a:t>
            </a:r>
          </a:p>
          <a:p>
            <a:pPr lvl="2"/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A accept</a:t>
            </a:r>
          </a:p>
          <a:p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pic>
        <p:nvPicPr>
          <p:cNvPr id="1028" name="Picture 4" descr="Image result for carpool">
            <a:extLst>
              <a:ext uri="{FF2B5EF4-FFF2-40B4-BE49-F238E27FC236}">
                <a16:creationId xmlns:a16="http://schemas.microsoft.com/office/drawing/2014/main" id="{E335937E-24F2-4D55-8388-76CB56BAF9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14" y="1485900"/>
            <a:ext cx="4495250" cy="44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 txBox="1">
            <a:spLocks/>
          </p:cNvSpPr>
          <p:nvPr/>
        </p:nvSpPr>
        <p:spPr>
          <a:xfrm>
            <a:off x="822889" y="121302"/>
            <a:ext cx="10951107" cy="75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Business Impact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5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04950" y="1536353"/>
            <a:ext cx="89344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potential opportunity based on interest dataset &amp; mobility projection.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bottleneck for street planning (based on peak spreading &amp; air quality). Improve output of citizen.</a:t>
            </a: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32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3200" dirty="0">
                <a:solidFill>
                  <a:prstClr val="black"/>
                </a:solidFill>
                <a:latin typeface="Museo Sans 300" panose="02000000000000000000" pitchFamily="2" charset="0"/>
              </a:rPr>
              <a:t>Collaboration across sectors.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0CC0E-9C77-4C3D-84D9-B54529253E83}"/>
              </a:ext>
            </a:extLst>
          </p:cNvPr>
          <p:cNvSpPr txBox="1">
            <a:spLocks/>
          </p:cNvSpPr>
          <p:nvPr/>
        </p:nvSpPr>
        <p:spPr>
          <a:xfrm>
            <a:off x="822889" y="121302"/>
            <a:ext cx="10951107" cy="7521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800" dirty="0" smtClean="0">
                <a:solidFill>
                  <a:srgbClr val="3B6F89"/>
                </a:solidFill>
                <a:latin typeface="Museo Sans 700" panose="02000000000000000000" pitchFamily="2" charset="0"/>
              </a:rPr>
              <a:t>Action Plan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7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526" y="3393230"/>
            <a:ext cx="61243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Problem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Statement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24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(In the context of Low Carbon Mobility)</a:t>
            </a:r>
            <a:endParaRPr lang="zh-CN" altLang="en-US" sz="24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67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todayonline.com/sites/default/files/styles/new_app_article_detail/public/photos/43_images/31494080.JPG?itok=YSSdriq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2006"/>
            <a:ext cx="12363450" cy="82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88" y="1851768"/>
            <a:ext cx="11489617" cy="1429657"/>
          </a:xfrm>
        </p:spPr>
        <p:txBody>
          <a:bodyPr>
            <a:no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/>
            </a:r>
            <a:b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7200" dirty="0">
                <a:solidFill>
                  <a:srgbClr val="FF505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Congestion</a:t>
            </a:r>
            <a:r>
              <a:rPr lang="en-US" altLang="zh-CN" sz="72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is here to stay</a:t>
            </a:r>
            <a:r>
              <a:rPr lang="en-US" altLang="zh-CN" sz="2800" dirty="0" smtClean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.</a:t>
            </a:r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/>
            </a:r>
            <a:br>
              <a:rPr lang="en-US" altLang="zh-CN" sz="2800" dirty="0">
                <a:solidFill>
                  <a:schemeClr val="bg1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bg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Time stuck in a congestion is a significant fraction of commute time for city drivers. Worse is when most of the car carbon emission is a result of the car sitting still doing nothing. </a:t>
            </a:r>
            <a:endParaRPr lang="zh-CN" altLang="en-US" sz="4800" dirty="0">
              <a:solidFill>
                <a:schemeClr val="bg1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A38C0-7FF9-48FA-9347-F64CD0282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590" y="6018532"/>
            <a:ext cx="1769200" cy="559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488" y="-225230"/>
            <a:ext cx="48125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Museo Sans 700" panose="02000000000000000000" pitchFamily="2" charset="0"/>
                <a:ea typeface="微软雅黑" panose="020B0503020204020204" pitchFamily="34" charset="-122"/>
                <a:cs typeface="+mj-cs"/>
              </a:rPr>
              <a:t>Number of cars are on the rise.</a:t>
            </a:r>
            <a:r>
              <a:rPr lang="en-US" altLang="zh-CN" sz="6600" b="1" dirty="0">
                <a:solidFill>
                  <a:prstClr val="white"/>
                </a:solidFill>
                <a:latin typeface="Museo Sans 700" panose="02000000000000000000" pitchFamily="2" charset="0"/>
                <a:ea typeface="微软雅黑" panose="020B0503020204020204" pitchFamily="34" charset="-122"/>
                <a:cs typeface="+mj-cs"/>
              </a:rPr>
              <a:t> </a:t>
            </a:r>
            <a:endParaRPr lang="en-MY" sz="1600" dirty="0">
              <a:latin typeface="Museo Sans 700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115" y="500851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Museo Sans 900" panose="02000000000000000000" pitchFamily="2" charset="0"/>
                <a:ea typeface="微软雅黑" panose="020B0503020204020204" pitchFamily="34" charset="-122"/>
                <a:cs typeface="+mj-cs"/>
              </a:rPr>
              <a:t>What can </a:t>
            </a:r>
            <a:r>
              <a:rPr lang="en-US" altLang="zh-CN" sz="4800" b="1" dirty="0" err="1">
                <a:solidFill>
                  <a:prstClr val="white"/>
                </a:solidFill>
                <a:latin typeface="Museo Sans 900" panose="02000000000000000000" pitchFamily="2" charset="0"/>
                <a:ea typeface="微软雅黑" panose="020B0503020204020204" pitchFamily="34" charset="-122"/>
                <a:cs typeface="+mj-cs"/>
              </a:rPr>
              <a:t>GoCar</a:t>
            </a:r>
            <a:r>
              <a:rPr lang="en-US" altLang="zh-CN" sz="4800" b="1" dirty="0">
                <a:solidFill>
                  <a:prstClr val="white"/>
                </a:solidFill>
                <a:latin typeface="Museo Sans 900" panose="02000000000000000000" pitchFamily="2" charset="0"/>
                <a:ea typeface="微软雅黑" panose="020B0503020204020204" pitchFamily="34" charset="-122"/>
                <a:cs typeface="+mj-cs"/>
              </a:rPr>
              <a:t>  do ?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75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776" y="33932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Stop Guessing, Start Leveraging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070439" y="7748593"/>
            <a:ext cx="3932237" cy="303245"/>
          </a:xfrm>
        </p:spPr>
        <p:txBody>
          <a:bodyPr>
            <a:normAutofit lnSpcReduction="10000"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5173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75" y="2157064"/>
            <a:ext cx="2266497" cy="1867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Multiple Domain Insight: Multiple Datasets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591004" y="4973358"/>
            <a:ext cx="227423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CRM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239462" y="5557584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Demographic by APRU, Gender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3391354" y="4863863"/>
            <a:ext cx="2274233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Boost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3391354" y="5417721"/>
            <a:ext cx="2407583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Purchase </a:t>
            </a:r>
            <a:r>
              <a:rPr lang="en-MY" altLang="zh-CN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behavior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6210300" y="5043445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POI &amp; Event Log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6210300" y="5465914"/>
            <a:ext cx="2846638" cy="5927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Lead behaviour identification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F2A2C6AE-004E-4B76-8013-E28BE30C3A4F}"/>
              </a:ext>
            </a:extLst>
          </p:cNvPr>
          <p:cNvSpPr txBox="1">
            <a:spLocks/>
          </p:cNvSpPr>
          <p:nvPr/>
        </p:nvSpPr>
        <p:spPr>
          <a:xfrm>
            <a:off x="9104251" y="5095919"/>
            <a:ext cx="2713288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altLang="zh-CN" sz="3600" b="0" dirty="0" err="1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GoCar</a:t>
            </a:r>
            <a:endParaRPr lang="en-MY" altLang="zh-CN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MY" altLang="zh-CN" sz="3600" b="0" dirty="0">
                <a:solidFill>
                  <a:schemeClr val="tx1"/>
                </a:solidFill>
                <a:latin typeface="Museo Sans 700" panose="02000000000000000000" pitchFamily="2" charset="0"/>
                <a:ea typeface="微软雅黑" panose="020B0503020204020204" pitchFamily="34" charset="-122"/>
              </a:rPr>
              <a:t>Campaign</a:t>
            </a:r>
            <a:endParaRPr lang="zh-CN" altLang="en-US" sz="3600" b="0" dirty="0">
              <a:solidFill>
                <a:schemeClr val="tx1"/>
              </a:solidFill>
              <a:latin typeface="Museo Sans 700" panose="020000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5AA1A197-7E29-413C-8C4F-76F095E67651}"/>
              </a:ext>
            </a:extLst>
          </p:cNvPr>
          <p:cNvSpPr txBox="1">
            <a:spLocks/>
          </p:cNvSpPr>
          <p:nvPr/>
        </p:nvSpPr>
        <p:spPr>
          <a:xfrm>
            <a:off x="9104251" y="5518388"/>
            <a:ext cx="2846638" cy="986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MY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ans 300" panose="02000000000000000000" pitchFamily="2" charset="0"/>
                <a:ea typeface="微软雅黑" panose="020B0503020204020204" pitchFamily="34" charset="-122"/>
              </a:rPr>
              <a:t>Shared mobility preference</a:t>
            </a:r>
            <a:endParaRPr lang="zh-CN" altLang="en-US" sz="2400" b="0" dirty="0">
              <a:solidFill>
                <a:schemeClr val="tx1">
                  <a:lumMod val="75000"/>
                  <a:lumOff val="25000"/>
                </a:schemeClr>
              </a:solidFill>
              <a:latin typeface="Museo Sans 300" panose="020000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76600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76950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80594" y="1281027"/>
            <a:ext cx="0" cy="4816807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676" y="1930324"/>
            <a:ext cx="2015002" cy="2094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845" y="2630034"/>
            <a:ext cx="2324100" cy="12382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255" y="2024440"/>
            <a:ext cx="1914067" cy="18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14450" y="1422053"/>
            <a:ext cx="9639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potential customers for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. Targeted marketing/promo campaign results in stronger participation 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28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lvl="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Identify optimal location for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sharing station based on customer route prior and after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service.</a:t>
            </a:r>
          </a:p>
          <a:p>
            <a:pPr marL="514350" lvl="0" indent="-514350">
              <a:buFont typeface="Arial" panose="020B0604020202020204" pitchFamily="34" charset="0"/>
              <a:buChar char="•"/>
            </a:pPr>
            <a:endParaRPr lang="en-MY" sz="2800" dirty="0">
              <a:solidFill>
                <a:prstClr val="black"/>
              </a:solidFill>
              <a:latin typeface="Museo Sans 300" panose="02000000000000000000" pitchFamily="2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Collaboration with high potential merchant where </a:t>
            </a:r>
            <a:r>
              <a:rPr lang="en-MY" sz="2800" dirty="0" err="1">
                <a:solidFill>
                  <a:prstClr val="black"/>
                </a:solidFill>
                <a:latin typeface="Museo Sans 300" panose="02000000000000000000" pitchFamily="2" charset="0"/>
              </a:rPr>
              <a:t>GoCar</a:t>
            </a:r>
            <a:r>
              <a:rPr lang="en-MY" sz="2800" dirty="0">
                <a:solidFill>
                  <a:prstClr val="black"/>
                </a:solidFill>
                <a:latin typeface="Museo Sans 300" panose="02000000000000000000" pitchFamily="2" charset="0"/>
              </a:rPr>
              <a:t> customer frequent for promotional event/campaign for visibility.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5AF1FB-8C95-4E7F-9D2E-7CB01E1F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32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196252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5277" y="2154980"/>
            <a:ext cx="2590800" cy="247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D8BE8A4-4C71-4FD4-A99B-C41704DC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145" y="3545630"/>
            <a:ext cx="7838823" cy="833540"/>
          </a:xfrm>
        </p:spPr>
        <p:txBody>
          <a:bodyPr>
            <a:noAutofit/>
          </a:bodyPr>
          <a:lstStyle/>
          <a:p>
            <a:pPr algn="ctr"/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Business</a:t>
            </a:r>
            <a:b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</a:br>
            <a:r>
              <a:rPr lang="en-MY" altLang="zh-CN" sz="7200" dirty="0">
                <a:solidFill>
                  <a:srgbClr val="99BEE0"/>
                </a:solidFill>
                <a:latin typeface="Museo Sans 900" panose="02000000000000000000" pitchFamily="2" charset="0"/>
                <a:ea typeface="微软雅黑" panose="020B0503020204020204" pitchFamily="34" charset="-122"/>
              </a:rPr>
              <a:t>Impact</a:t>
            </a:r>
            <a:endParaRPr lang="zh-CN" altLang="en-US" sz="7200" dirty="0">
              <a:solidFill>
                <a:srgbClr val="99BEE0"/>
              </a:solidFill>
              <a:latin typeface="Museo Sans 900" panose="020000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86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1837" y="1129725"/>
            <a:ext cx="5101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6000" dirty="0">
                <a:solidFill>
                  <a:srgbClr val="3B6F89"/>
                </a:solidFill>
                <a:latin typeface="Museo Sans 900" panose="02000000000000000000" pitchFamily="2" charset="0"/>
              </a:rPr>
              <a:t>Targeted </a:t>
            </a:r>
            <a:r>
              <a:rPr lang="en-MY" sz="6000" dirty="0" smtClean="0">
                <a:solidFill>
                  <a:srgbClr val="3B6F89"/>
                </a:solidFill>
                <a:latin typeface="Museo Sans 900" panose="02000000000000000000" pitchFamily="2" charset="0"/>
              </a:rPr>
              <a:t>Marketing</a:t>
            </a:r>
            <a:endParaRPr lang="en-MY" sz="6000" dirty="0">
              <a:solidFill>
                <a:srgbClr val="3B6F89"/>
              </a:solidFill>
              <a:latin typeface="Museo Sans 900" panose="020000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ACD428-AF1C-4FF8-81E8-6EE4A39B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19" y="105488"/>
            <a:ext cx="10951107" cy="752147"/>
          </a:xfrm>
        </p:spPr>
        <p:txBody>
          <a:bodyPr>
            <a:noAutofit/>
          </a:bodyPr>
          <a:lstStyle/>
          <a:p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Business Impact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6A8F9-8736-4E7C-A7C7-98CD6023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35" y="1211700"/>
            <a:ext cx="5101891" cy="50584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1837" y="3340807"/>
            <a:ext cx="54386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Money &amp; Effort spent at the </a:t>
            </a:r>
            <a:r>
              <a:rPr lang="en-MY" sz="2800" dirty="0">
                <a:solidFill>
                  <a:srgbClr val="00B050"/>
                </a:solidFill>
                <a:latin typeface="Museo Sans 700" panose="02000000000000000000" pitchFamily="2" charset="0"/>
              </a:rPr>
              <a:t>right place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Understand customer demographic, routine and behaviours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MY" sz="2800" dirty="0">
                <a:solidFill>
                  <a:srgbClr val="3B6F89"/>
                </a:solidFill>
                <a:latin typeface="Museo Sans 700" panose="02000000000000000000" pitchFamily="2" charset="0"/>
              </a:rPr>
              <a:t>Improve customer retention</a:t>
            </a:r>
            <a:endParaRPr lang="en-MY" sz="2800" dirty="0">
              <a:solidFill>
                <a:srgbClr val="3B6F89"/>
              </a:solidFill>
              <a:latin typeface="Museo Sans 7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02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475</Words>
  <Application>Microsoft Office PowerPoint</Application>
  <PresentationFormat>Widescreen</PresentationFormat>
  <Paragraphs>128</Paragraphs>
  <Slides>26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Impact</vt:lpstr>
      <vt:lpstr>Museo Sans 300</vt:lpstr>
      <vt:lpstr>Museo Sans 700</vt:lpstr>
      <vt:lpstr>Museo Sans 900</vt:lpstr>
      <vt:lpstr>Wingdings</vt:lpstr>
      <vt:lpstr>Office 主题​​</vt:lpstr>
      <vt:lpstr>PowerPoint Presentation</vt:lpstr>
      <vt:lpstr>PowerPoint Presentation</vt:lpstr>
      <vt:lpstr>Problem Statement (In the context of Low Carbon Mobility)</vt:lpstr>
      <vt:lpstr> Congestion is here to stay.  Time stuck in a congestion is a significant fraction of commute time for city drivers. Worse is when most of the car carbon emission is a result of the car sitting still doing nothing. </vt:lpstr>
      <vt:lpstr>Stop Guessing, Start Leveraging</vt:lpstr>
      <vt:lpstr>Multiple Domain Insight: Multiple Datasets</vt:lpstr>
      <vt:lpstr>Opportunities</vt:lpstr>
      <vt:lpstr>Business Impact</vt:lpstr>
      <vt:lpstr>Business Impact</vt:lpstr>
      <vt:lpstr>PowerPoint Presentation</vt:lpstr>
      <vt:lpstr>Business Impact</vt:lpstr>
      <vt:lpstr>Social Impact</vt:lpstr>
      <vt:lpstr>PowerPoint Presentation</vt:lpstr>
      <vt:lpstr>PowerPoint Presentation</vt:lpstr>
      <vt:lpstr>Implementation</vt:lpstr>
      <vt:lpstr>Data Driven Implementation</vt:lpstr>
      <vt:lpstr>Data Driven Implementation</vt:lpstr>
      <vt:lpstr>Data Driven Implementation</vt:lpstr>
      <vt:lpstr>Business Model</vt:lpstr>
      <vt:lpstr>Business Model</vt:lpstr>
      <vt:lpstr>Business Model</vt:lpstr>
      <vt:lpstr>Governance &amp; Ethics</vt:lpstr>
      <vt:lpstr>Governance &amp; Ethics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Shian Poon</cp:lastModifiedBy>
  <cp:revision>294</cp:revision>
  <cp:lastPrinted>2019-09-22T00:13:44Z</cp:lastPrinted>
  <dcterms:created xsi:type="dcterms:W3CDTF">2018-12-03T09:24:05Z</dcterms:created>
  <dcterms:modified xsi:type="dcterms:W3CDTF">2019-09-22T02:14:45Z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5f1f62-8d2b-4457-869c-0a13c6549635_Enabled">
    <vt:lpwstr>True</vt:lpwstr>
  </property>
  <property fmtid="{D5CDD505-2E9C-101B-9397-08002B2CF9AE}" pid="3" name="MSIP_Label_585f1f62-8d2b-4457-869c-0a13c6549635_SiteId">
    <vt:lpwstr>41ff26dc-250f-4b13-8981-739be8610c21</vt:lpwstr>
  </property>
  <property fmtid="{D5CDD505-2E9C-101B-9397-08002B2CF9AE}" pid="4" name="MSIP_Label_585f1f62-8d2b-4457-869c-0a13c6549635_Owner">
    <vt:lpwstr>EChoong@slb.com</vt:lpwstr>
  </property>
  <property fmtid="{D5CDD505-2E9C-101B-9397-08002B2CF9AE}" pid="5" name="MSIP_Label_585f1f62-8d2b-4457-869c-0a13c6549635_SetDate">
    <vt:lpwstr>2019-09-21T23:16:57.6718894Z</vt:lpwstr>
  </property>
  <property fmtid="{D5CDD505-2E9C-101B-9397-08002B2CF9AE}" pid="6" name="MSIP_Label_585f1f62-8d2b-4457-869c-0a13c6549635_Name">
    <vt:lpwstr>Private</vt:lpwstr>
  </property>
  <property fmtid="{D5CDD505-2E9C-101B-9397-08002B2CF9AE}" pid="7" name="MSIP_Label_585f1f62-8d2b-4457-869c-0a13c6549635_Application">
    <vt:lpwstr>Microsoft Azure Information Protection</vt:lpwstr>
  </property>
  <property fmtid="{D5CDD505-2E9C-101B-9397-08002B2CF9AE}" pid="8" name="MSIP_Label_585f1f62-8d2b-4457-869c-0a13c6549635_ActionId">
    <vt:lpwstr>27e20bcb-c12e-4a22-b953-17ed471f15cc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EChoong@slb.com</vt:lpwstr>
  </property>
  <property fmtid="{D5CDD505-2E9C-101B-9397-08002B2CF9AE}" pid="13" name="MSIP_Label_8bb759f6-5337-4dc5-b19b-e74b6da11f8f_SetDate">
    <vt:lpwstr>2019-09-21T23:16:57.6728643Z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ActionId">
    <vt:lpwstr>27e20bcb-c12e-4a22-b953-17ed471f15cc</vt:lpwstr>
  </property>
  <property fmtid="{D5CDD505-2E9C-101B-9397-08002B2CF9AE}" pid="17" name="MSIP_Label_8bb759f6-5337-4dc5-b19b-e74b6da11f8f_Parent">
    <vt:lpwstr>585f1f62-8d2b-4457-869c-0a13c6549635</vt:lpwstr>
  </property>
  <property fmtid="{D5CDD505-2E9C-101B-9397-08002B2CF9AE}" pid="18" name="MSIP_Label_8bb759f6-5337-4dc5-b19b-e74b6da11f8f_Extended_MSFT_Method">
    <vt:lpwstr>Automatic</vt:lpwstr>
  </property>
  <property fmtid="{D5CDD505-2E9C-101B-9397-08002B2CF9AE}" pid="19" name="Sensitivity">
    <vt:lpwstr>Private Internal</vt:lpwstr>
  </property>
</Properties>
</file>